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4" r:id="rId4"/>
  </p:sldMasterIdLst>
  <p:notesMasterIdLst>
    <p:notesMasterId r:id="rId18"/>
  </p:notesMasterIdLst>
  <p:sldIdLst>
    <p:sldId id="256" r:id="rId5"/>
    <p:sldId id="298" r:id="rId6"/>
    <p:sldId id="257" r:id="rId7"/>
    <p:sldId id="258" r:id="rId8"/>
    <p:sldId id="297" r:id="rId9"/>
    <p:sldId id="262" r:id="rId10"/>
    <p:sldId id="264" r:id="rId11"/>
    <p:sldId id="263" r:id="rId12"/>
    <p:sldId id="296" r:id="rId13"/>
    <p:sldId id="299" r:id="rId14"/>
    <p:sldId id="302" r:id="rId15"/>
    <p:sldId id="266" r:id="rId16"/>
    <p:sldId id="301" r:id="rId1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321"/>
    <a:srgbClr val="222222"/>
    <a:srgbClr val="FF8F1C"/>
    <a:srgbClr val="FFBD00"/>
    <a:srgbClr val="AA1F2E"/>
    <a:srgbClr val="702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p:restoredTop sz="57282" autoAdjust="0"/>
  </p:normalViewPr>
  <p:slideViewPr>
    <p:cSldViewPr>
      <p:cViewPr varScale="1">
        <p:scale>
          <a:sx n="51" d="100"/>
          <a:sy n="51" d="100"/>
        </p:scale>
        <p:origin x="2054" y="3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kirat Singh" userId="ac96e517-0f1b-41ac-b8f7-b437f6b573df" providerId="ADAL" clId="{0BF16ED0-69C3-4CA8-9E99-4A67A657D32C}"/>
    <pc:docChg chg="modSld">
      <pc:chgData name="Navkirat Singh" userId="ac96e517-0f1b-41ac-b8f7-b437f6b573df" providerId="ADAL" clId="{0BF16ED0-69C3-4CA8-9E99-4A67A657D32C}" dt="2024-12-11T19:08:31.625" v="1"/>
      <pc:docMkLst>
        <pc:docMk/>
      </pc:docMkLst>
      <pc:sldChg chg="modNotesTx">
        <pc:chgData name="Navkirat Singh" userId="ac96e517-0f1b-41ac-b8f7-b437f6b573df" providerId="ADAL" clId="{0BF16ED0-69C3-4CA8-9E99-4A67A657D32C}" dt="2024-12-11T19:08:31.625" v="1"/>
        <pc:sldMkLst>
          <pc:docMk/>
          <pc:sldMk cId="1324967699" sldId="263"/>
        </pc:sldMkLst>
      </pc:sldChg>
      <pc:sldChg chg="modNotesTx">
        <pc:chgData name="Navkirat Singh" userId="ac96e517-0f1b-41ac-b8f7-b437f6b573df" providerId="ADAL" clId="{0BF16ED0-69C3-4CA8-9E99-4A67A657D32C}" dt="2024-12-11T19:06:35.108" v="0"/>
        <pc:sldMkLst>
          <pc:docMk/>
          <pc:sldMk cId="1490876246"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C182889-7A5A-A44E-8603-54445D67306E}" type="datetimeFigureOut">
              <a:rPr lang="en-US" smtClean="0"/>
              <a:t>12/11/2024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6A71848-3937-D84A-AA8E-2DF5B318F0E4}" type="slidenum">
              <a:rPr lang="en-US" smtClean="0"/>
              <a:t>‹#›</a:t>
            </a:fld>
            <a:endParaRPr lang="en-US"/>
          </a:p>
        </p:txBody>
      </p:sp>
    </p:spTree>
    <p:extLst>
      <p:ext uri="{BB962C8B-B14F-4D97-AF65-F5344CB8AC3E}">
        <p14:creationId xmlns:p14="http://schemas.microsoft.com/office/powerpoint/2010/main" val="34586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71848-3937-D84A-AA8E-2DF5B318F0E4}" type="slidenum">
              <a:rPr lang="en-US" smtClean="0"/>
              <a:t>1</a:t>
            </a:fld>
            <a:endParaRPr lang="en-US"/>
          </a:p>
        </p:txBody>
      </p:sp>
    </p:spTree>
    <p:extLst>
      <p:ext uri="{BB962C8B-B14F-4D97-AF65-F5344CB8AC3E}">
        <p14:creationId xmlns:p14="http://schemas.microsoft.com/office/powerpoint/2010/main" val="2542529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Feature Engineering Overview:</a:t>
            </a:r>
            <a:br>
              <a:rPr lang="en-US" dirty="0"/>
            </a:br>
            <a:r>
              <a:rPr lang="en-US" dirty="0"/>
              <a:t>When dealing with environmental data, it’s crucial to prepare and refine the input variables so the predictive models can capture the right patterns. In this step, I focused on three key techniques to improve the model’s learning capabilities and its overall accuracy.</a:t>
            </a:r>
          </a:p>
          <a:p>
            <a:r>
              <a:rPr lang="en-US" b="1" dirty="0"/>
              <a:t>Lagged Features:</a:t>
            </a:r>
            <a:br>
              <a:rPr lang="en-US" dirty="0"/>
            </a:br>
            <a:r>
              <a:rPr lang="en-US" dirty="0"/>
              <a:t>To incorporate temporal patterns and better understand how past releases influence current pollution levels, I created lagged features. Specifically, I generated variables like sum_of_release_lag1, sum_of_release_lag2, and sum_of_release_lag3—each representing the total pollutant release from one, two, and three time periods prior, respectively.</a:t>
            </a:r>
            <a:br>
              <a:rPr lang="en-US" dirty="0"/>
            </a:br>
            <a:r>
              <a:rPr lang="en-US" i="1" dirty="0"/>
              <a:t>Rationale:</a:t>
            </a:r>
            <a:r>
              <a:rPr lang="en-US" dirty="0"/>
              <a:t> Lagged features help the model recognize trends over time, such as persistent leakage issues or seasonal spikes in pollutant releases.</a:t>
            </a:r>
          </a:p>
          <a:p>
            <a:r>
              <a:rPr lang="en-US" b="1" dirty="0"/>
              <a:t>Unit Standardization:</a:t>
            </a:r>
            <a:br>
              <a:rPr lang="en-US" dirty="0"/>
            </a:br>
            <a:r>
              <a:rPr lang="en-US" dirty="0"/>
              <a:t>I also standardized units of measurement by converting all spill values into a common unit—</a:t>
            </a:r>
            <a:r>
              <a:rPr lang="en-US" dirty="0" err="1"/>
              <a:t>tonnes</a:t>
            </a:r>
            <a:r>
              <a:rPr lang="en-US" dirty="0"/>
              <a:t>. This was done to ensure consistency across different data sources and measurement systems.</a:t>
            </a:r>
            <a:br>
              <a:rPr lang="en-US" dirty="0"/>
            </a:br>
            <a:r>
              <a:rPr lang="en-US" i="1" dirty="0"/>
              <a:t>Rationale:</a:t>
            </a:r>
            <a:r>
              <a:rPr lang="en-US" dirty="0"/>
              <a:t> Uniform measurement units prevent the model from misinterpreting differences simply because of varied units, thereby improving data comparability and reliability.</a:t>
            </a:r>
          </a:p>
          <a:p>
            <a:r>
              <a:rPr lang="en-US" b="1" dirty="0"/>
              <a:t>Risk Categories:</a:t>
            </a:r>
            <a:br>
              <a:rPr lang="en-US" dirty="0"/>
            </a:br>
            <a:r>
              <a:rPr lang="en-US" dirty="0"/>
              <a:t>Lastly, I introduced a categorical feature to represent the relative severity of total spills. By using quantiles, I divided the total spill amounts into three categories—High, Medium, and Low risk.</a:t>
            </a:r>
            <a:br>
              <a:rPr lang="en-US" dirty="0"/>
            </a:br>
            <a:r>
              <a:rPr lang="en-US" i="1" dirty="0"/>
              <a:t>Rationale:</a:t>
            </a:r>
            <a:r>
              <a:rPr lang="en-US" dirty="0"/>
              <a:t> Creating a risk category allows the model, or the analysis, to quickly identify which sites or periods are associated with severe pollution events, enabling targeted interventions or more nuanced predictions regarding environmental impact and regulatory compliance.</a:t>
            </a:r>
          </a:p>
          <a:p>
            <a:r>
              <a:rPr lang="en-US" b="1" dirty="0"/>
              <a:t>Summary:</a:t>
            </a:r>
            <a:br>
              <a:rPr lang="en-US" dirty="0"/>
            </a:br>
            <a:r>
              <a:rPr lang="en-US" dirty="0"/>
              <a:t>These engineered features—lagged time-series variables, standardized units, and a risk-based classification—collectively enhance the predictive modeling process. They help surface temporal trends, ensure consistent measurement standards, and highlight the magnitude of environmental risks, ultimately leading to more informed decisions and a clearer understanding of the data’s underlying patterns.</a:t>
            </a:r>
          </a:p>
          <a:p>
            <a:endParaRPr lang="en-IN" dirty="0"/>
          </a:p>
        </p:txBody>
      </p:sp>
      <p:sp>
        <p:nvSpPr>
          <p:cNvPr id="4" name="Slide Number Placeholder 3"/>
          <p:cNvSpPr>
            <a:spLocks noGrp="1"/>
          </p:cNvSpPr>
          <p:nvPr>
            <p:ph type="sldNum" sz="quarter" idx="5"/>
          </p:nvPr>
        </p:nvSpPr>
        <p:spPr/>
        <p:txBody>
          <a:bodyPr/>
          <a:lstStyle/>
          <a:p>
            <a:fld id="{E6A71848-3937-D84A-AA8E-2DF5B318F0E4}" type="slidenum">
              <a:rPr lang="en-US" smtClean="0"/>
              <a:t>7</a:t>
            </a:fld>
            <a:endParaRPr lang="en-US"/>
          </a:p>
        </p:txBody>
      </p:sp>
    </p:spTree>
    <p:extLst>
      <p:ext uri="{BB962C8B-B14F-4D97-AF65-F5344CB8AC3E}">
        <p14:creationId xmlns:p14="http://schemas.microsoft.com/office/powerpoint/2010/main" val="2495241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Feature Selection Overview:</a:t>
            </a:r>
            <a:br>
              <a:rPr lang="en-US" dirty="0"/>
            </a:br>
            <a:r>
              <a:rPr lang="en-US" dirty="0"/>
              <a:t>After creating new features, the next step was to identify which ones are the most significant for predicting pollutant release patterns. This ensures that the model remains efficient and avoids overfitting by using only the most relevant data points.</a:t>
            </a:r>
          </a:p>
          <a:p>
            <a:r>
              <a:rPr lang="en-US" b="1" dirty="0"/>
              <a:t>Pearson Correlation Analysis:</a:t>
            </a:r>
            <a:br>
              <a:rPr lang="en-US" dirty="0"/>
            </a:br>
            <a:r>
              <a:rPr lang="en-US" dirty="0"/>
              <a:t>To achieve this, I calculated the Pearson Correlation for all features. This method measures the linear relationship between each feature and the target variable, which in this case is </a:t>
            </a:r>
            <a:r>
              <a:rPr lang="en-US" dirty="0" err="1"/>
              <a:t>sum_of_release_to_all_media_tonne</a:t>
            </a:r>
            <a:r>
              <a:rPr lang="en-US" dirty="0"/>
              <a:t>.</a:t>
            </a:r>
            <a:br>
              <a:rPr lang="en-US" dirty="0"/>
            </a:br>
            <a:r>
              <a:rPr lang="en-US" i="1" dirty="0"/>
              <a:t>Rationale:</a:t>
            </a:r>
            <a:r>
              <a:rPr lang="en-US" dirty="0"/>
              <a:t> Pearson Correlation is a straightforward and effective way to filter features by their predictive strength, ensuring only those with the highest impact are retained.</a:t>
            </a:r>
          </a:p>
          <a:p>
            <a:r>
              <a:rPr lang="en-US" b="1" dirty="0"/>
              <a:t>Retained Features:</a:t>
            </a:r>
            <a:br>
              <a:rPr lang="en-US" dirty="0"/>
            </a:br>
            <a:r>
              <a:rPr lang="en-US" dirty="0"/>
              <a:t>Based on this analysis, I retained the following key features that are both statistically significant and domain-relevant:</a:t>
            </a:r>
          </a:p>
          <a:p>
            <a:pPr>
              <a:buFont typeface="Arial" panose="020B0604020202020204" pitchFamily="34" charset="0"/>
              <a:buChar char="•"/>
            </a:pPr>
            <a:r>
              <a:rPr lang="en-US" b="1" dirty="0"/>
              <a:t>GDP Values (</a:t>
            </a:r>
            <a:r>
              <a:rPr lang="en-US" b="1" dirty="0" err="1"/>
              <a:t>gdp_market_prices</a:t>
            </a:r>
            <a:r>
              <a:rPr lang="en-US" b="1" dirty="0"/>
              <a:t>)</a:t>
            </a:r>
            <a:r>
              <a:rPr lang="en-US" dirty="0"/>
              <a:t>: This reflects the economic activity and its potential influence on industrial releases.</a:t>
            </a:r>
          </a:p>
          <a:p>
            <a:pPr>
              <a:buFont typeface="Arial" panose="020B0604020202020204" pitchFamily="34" charset="0"/>
              <a:buChar char="•"/>
            </a:pPr>
            <a:r>
              <a:rPr lang="en-US" b="1" dirty="0"/>
              <a:t>Lagged Spill Counts (sum_of_release_lag1, lag2)</a:t>
            </a:r>
            <a:r>
              <a:rPr lang="en-US" dirty="0"/>
              <a:t>: These provide historical context and capture temporal dependencies in spill behavior.</a:t>
            </a:r>
          </a:p>
          <a:p>
            <a:pPr>
              <a:buFont typeface="Arial" panose="020B0604020202020204" pitchFamily="34" charset="0"/>
              <a:buChar char="•"/>
            </a:pPr>
            <a:r>
              <a:rPr lang="en-US" b="1" dirty="0"/>
              <a:t>Industry Classifications (</a:t>
            </a:r>
            <a:r>
              <a:rPr lang="en-US" b="1" dirty="0" err="1"/>
              <a:t>naics_code_scian</a:t>
            </a:r>
            <a:r>
              <a:rPr lang="en-US" b="1" dirty="0"/>
              <a:t>)</a:t>
            </a:r>
            <a:r>
              <a:rPr lang="en-US" dirty="0"/>
              <a:t>: This indicates the industrial sectors responsible for the releases, offering a critical link between the source and the target variable.</a:t>
            </a:r>
          </a:p>
          <a:p>
            <a:r>
              <a:rPr lang="en-US" b="1" dirty="0"/>
              <a:t>Summary:</a:t>
            </a:r>
            <a:br>
              <a:rPr lang="en-US" dirty="0"/>
            </a:br>
            <a:r>
              <a:rPr lang="en-US" dirty="0"/>
              <a:t>The combination of these features ensures a balance between statistical significance and practical domain relevance. They collectively provide the model with diverse perspectives—economic, temporal, and industry-specific insights—allowing for a comprehensive understanding of pollutant release patterns. This process ensures that only the most valuable predictors are used, improving the model's efficiency and accuracy.</a:t>
            </a:r>
          </a:p>
          <a:p>
            <a:endParaRPr lang="en-IN" dirty="0"/>
          </a:p>
        </p:txBody>
      </p:sp>
      <p:sp>
        <p:nvSpPr>
          <p:cNvPr id="4" name="Slide Number Placeholder 3"/>
          <p:cNvSpPr>
            <a:spLocks noGrp="1"/>
          </p:cNvSpPr>
          <p:nvPr>
            <p:ph type="sldNum" sz="quarter" idx="5"/>
          </p:nvPr>
        </p:nvSpPr>
        <p:spPr/>
        <p:txBody>
          <a:bodyPr/>
          <a:lstStyle/>
          <a:p>
            <a:fld id="{E6A71848-3937-D84A-AA8E-2DF5B318F0E4}" type="slidenum">
              <a:rPr lang="en-US" smtClean="0"/>
              <a:t>8</a:t>
            </a:fld>
            <a:endParaRPr lang="en-US"/>
          </a:p>
        </p:txBody>
      </p:sp>
    </p:spTree>
    <p:extLst>
      <p:ext uri="{BB962C8B-B14F-4D97-AF65-F5344CB8AC3E}">
        <p14:creationId xmlns:p14="http://schemas.microsoft.com/office/powerpoint/2010/main" val="2694250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Styles in PowerPoint">
    <p:bg>
      <p:bgRef idx="1001">
        <a:schemeClr val="bg1"/>
      </p:bgRef>
    </p:bg>
    <p:spTree>
      <p:nvGrpSpPr>
        <p:cNvPr id="1" name=""/>
        <p:cNvGrpSpPr/>
        <p:nvPr/>
      </p:nvGrpSpPr>
      <p:grpSpPr>
        <a:xfrm>
          <a:off x="0" y="0"/>
          <a:ext cx="0" cy="0"/>
          <a:chOff x="0" y="0"/>
          <a:chExt cx="0" cy="0"/>
        </a:xfrm>
      </p:grpSpPr>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 name="Title Placeholder 1">
            <a:extLst>
              <a:ext uri="{FF2B5EF4-FFF2-40B4-BE49-F238E27FC236}">
                <a16:creationId xmlns:a16="http://schemas.microsoft.com/office/drawing/2014/main" id="{750EDBF1-1607-D741-E01F-A2A56C4650F4}"/>
              </a:ext>
            </a:extLst>
          </p:cNvPr>
          <p:cNvSpPr>
            <a:spLocks noGrp="1"/>
          </p:cNvSpPr>
          <p:nvPr>
            <p:ph type="title"/>
          </p:nvPr>
        </p:nvSpPr>
        <p:spPr>
          <a:xfrm>
            <a:off x="838200" y="6699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68ED657-9D17-3AA1-A0BE-2A4E096901FD}"/>
              </a:ext>
            </a:extLst>
          </p:cNvPr>
          <p:cNvSpPr>
            <a:spLocks noGrp="1"/>
          </p:cNvSpPr>
          <p:nvPr>
            <p:ph type="body" sz="quarter" idx="10"/>
          </p:nvPr>
        </p:nvSpPr>
        <p:spPr>
          <a:xfrm>
            <a:off x="838200" y="2286000"/>
            <a:ext cx="10515600" cy="4114800"/>
          </a:xfrm>
          <a:prstGeom prst="rect">
            <a:avLst/>
          </a:prstGeom>
        </p:spPr>
        <p:txBody>
          <a:bodyPr/>
          <a:lstStyle>
            <a:lvl1pPr marL="0" indent="0" algn="l">
              <a:buFont typeface="Arial" panose="020B0604020202020204" pitchFamily="34" charset="0"/>
              <a:buNone/>
              <a:defRPr sz="4200" b="1" i="0">
                <a:solidFill>
                  <a:schemeClr val="tx1"/>
                </a:solidFill>
                <a:latin typeface="Work Sans ExtraBold" pitchFamily="2" charset="77"/>
              </a:defRPr>
            </a:lvl1pPr>
            <a:lvl2pPr marL="11113" indent="0" algn="l">
              <a:buFont typeface="Arial" panose="020B0604020202020204" pitchFamily="34" charset="0"/>
              <a:buNone/>
              <a:tabLst/>
              <a:defRPr sz="3250" b="1" i="0">
                <a:solidFill>
                  <a:schemeClr val="tx1"/>
                </a:solidFill>
                <a:latin typeface="Work Sans" pitchFamily="2" charset="77"/>
              </a:defRPr>
            </a:lvl2pPr>
            <a:lvl3pPr marL="9525" indent="0" algn="l">
              <a:buFont typeface="Arial" panose="020B0604020202020204" pitchFamily="34" charset="0"/>
              <a:buNone/>
              <a:tabLst/>
              <a:defRPr sz="2400" b="1" i="0">
                <a:solidFill>
                  <a:schemeClr val="tx1"/>
                </a:solidFill>
                <a:latin typeface="Work Sans SemiBold" pitchFamily="2" charset="77"/>
              </a:defRPr>
            </a:lvl3pPr>
            <a:lvl4pPr marL="9525" indent="0" algn="l">
              <a:buFont typeface="Arial" panose="020B0604020202020204" pitchFamily="34" charset="0"/>
              <a:buNone/>
              <a:tabLst/>
              <a:defRPr>
                <a:solidFill>
                  <a:schemeClr val="tx1"/>
                </a:solidFill>
                <a:latin typeface="Work Sans" pitchFamily="2" charset="77"/>
              </a:defRPr>
            </a:lvl4pPr>
            <a:lvl5pPr marL="9525" indent="0" algn="l">
              <a:buFont typeface="Arial" panose="020B0604020202020204" pitchFamily="34" charset="0"/>
              <a:buNone/>
              <a:tabLst/>
              <a:defRPr>
                <a:solidFill>
                  <a:schemeClr val="tx1"/>
                </a:solidFill>
                <a:latin typeface="Work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30279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Ref idx="1001">
        <a:schemeClr val="bg1"/>
      </p:bgRef>
    </p:bg>
    <p:spTree>
      <p:nvGrpSpPr>
        <p:cNvPr id="1" name=""/>
        <p:cNvGrpSpPr/>
        <p:nvPr/>
      </p:nvGrpSpPr>
      <p:grpSpPr>
        <a:xfrm>
          <a:off x="0" y="0"/>
          <a:ext cx="0" cy="0"/>
          <a:chOff x="0" y="0"/>
          <a:chExt cx="0" cy="0"/>
        </a:xfrm>
      </p:grpSpPr>
      <p:sp>
        <p:nvSpPr>
          <p:cNvPr id="4" name="Holder 4">
            <a:extLst>
              <a:ext uri="{FF2B5EF4-FFF2-40B4-BE49-F238E27FC236}">
                <a16:creationId xmlns:a16="http://schemas.microsoft.com/office/drawing/2014/main" id="{92A6149E-A25F-ED00-1FB1-1B08AA4BEFDE}"/>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38715683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Red White Two Column Slid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userDrawn="1"/>
        </p:nvSpPr>
        <p:spPr>
          <a:xfrm>
            <a:off x="-5037" y="-4763"/>
            <a:ext cx="6096000" cy="6858000"/>
          </a:xfrm>
          <a:prstGeom prst="rect">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3048000"/>
            <a:ext cx="4495800" cy="1676400"/>
          </a:xfrm>
          <a:prstGeom prst="rect">
            <a:avLst/>
          </a:prstGeom>
        </p:spPr>
        <p:txBody>
          <a:bodyPr/>
          <a:lstStyle>
            <a:lvl1pPr marL="0" indent="0">
              <a:buNone/>
              <a:defRPr sz="5000" baseline="0">
                <a:solidFill>
                  <a:schemeClr val="bg1"/>
                </a:solidFill>
                <a:latin typeface="WorkSans-ExtraBold" pitchFamily="2" charset="77"/>
              </a:defRPr>
            </a:lvl1pPr>
          </a:lstStyle>
          <a:p>
            <a:pPr lvl="0"/>
            <a:r>
              <a:rPr lang="en-US" dirty="0"/>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4495800" cy="461010"/>
          </a:xfrm>
          <a:prstGeom prst="rect">
            <a:avLst/>
          </a:prstGeom>
        </p:spPr>
        <p:txBody>
          <a:bodyPr/>
          <a:lstStyle>
            <a:lvl1pPr marL="0" indent="0">
              <a:buNone/>
              <a:defRPr sz="2400" b="0" i="0" baseline="0">
                <a:solidFill>
                  <a:schemeClr val="bg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Supporting text goes here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6887050" y="1094179"/>
            <a:ext cx="3850926" cy="689911"/>
          </a:xfrm>
          <a:prstGeom prst="rect">
            <a:avLst/>
          </a:prstGeom>
        </p:spPr>
        <p:txBody>
          <a:bodyPr lIns="0" tIns="0" rIns="0" bIns="0" anchor="t"/>
          <a:lstStyle>
            <a:lvl1pPr>
              <a:defRPr sz="4200" b="1" i="0" baseline="0">
                <a:solidFill>
                  <a:schemeClr val="tx1"/>
                </a:solidFill>
                <a:latin typeface="WorkSans-ExtraBold"/>
                <a:cs typeface="WorkSans-ExtraBold"/>
              </a:defRPr>
            </a:lvl1pPr>
          </a:lstStyle>
          <a:p>
            <a:r>
              <a:rPr lang="en-US" dirty="0"/>
              <a:t>Header 2</a:t>
            </a:r>
            <a:br>
              <a:rPr lang="en-US" dirty="0"/>
            </a:br>
            <a:endParaRPr dirty="0"/>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6887050" y="1784090"/>
            <a:ext cx="446675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65" dirty="0">
                <a:solidFill>
                  <a:srgbClr val="212121"/>
                </a:solidFill>
                <a:latin typeface="Work Sans"/>
                <a:cs typeface="Work Sans"/>
              </a:rPr>
              <a:t> </a:t>
            </a:r>
            <a:r>
              <a:rPr lang="en-CA" sz="2400" spc="-20" dirty="0">
                <a:solidFill>
                  <a:srgbClr val="212121"/>
                </a:solidFill>
                <a:latin typeface="Work Sans"/>
                <a:cs typeface="Work Sans"/>
              </a:rPr>
              <a:t>goes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80" dirty="0">
                <a:solidFill>
                  <a:srgbClr val="212121"/>
                </a:solidFill>
                <a:latin typeface="Work Sans"/>
                <a:cs typeface="Work Sans"/>
              </a:rPr>
              <a:t> </a:t>
            </a:r>
            <a:r>
              <a:rPr lang="en-CA" sz="2400" dirty="0">
                <a:solidFill>
                  <a:srgbClr val="212121"/>
                </a:solidFill>
                <a:latin typeface="Work Sans"/>
                <a:cs typeface="Work Sans"/>
              </a:rPr>
              <a:t>et</a:t>
            </a:r>
            <a:r>
              <a:rPr lang="en-CA" sz="2400" spc="-7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10"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endParaRPr lang="en-CA" sz="2400" dirty="0">
              <a:latin typeface="Work Sans"/>
              <a:cs typeface="Work Sans"/>
            </a:endParaRPr>
          </a:p>
        </p:txBody>
      </p:sp>
      <p:sp>
        <p:nvSpPr>
          <p:cNvPr id="12" name="Holder 4">
            <a:extLst>
              <a:ext uri="{FF2B5EF4-FFF2-40B4-BE49-F238E27FC236}">
                <a16:creationId xmlns:a16="http://schemas.microsoft.com/office/drawing/2014/main" id="{2512FE59-88FF-DC48-4E8B-E4EF6AB257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
        <p:nvSpPr>
          <p:cNvPr id="14" name="object 3">
            <a:extLst>
              <a:ext uri="{FF2B5EF4-FFF2-40B4-BE49-F238E27FC236}">
                <a16:creationId xmlns:a16="http://schemas.microsoft.com/office/drawing/2014/main" id="{1C44C83D-99A4-8B45-AFB7-01CB5E603469}"/>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26030810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dirty="0"/>
              <a:t>Header 3</a:t>
            </a:r>
            <a:endParaRPr dirty="0"/>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65" dirty="0">
                <a:solidFill>
                  <a:srgbClr val="212121"/>
                </a:solidFill>
                <a:latin typeface="Work Sans"/>
                <a:cs typeface="Work Sans"/>
              </a:rPr>
              <a:t> </a:t>
            </a:r>
            <a:r>
              <a:rPr lang="en-CA" sz="2400" spc="-20" dirty="0">
                <a:solidFill>
                  <a:srgbClr val="212121"/>
                </a:solidFill>
                <a:latin typeface="Work Sans"/>
                <a:cs typeface="Work Sans"/>
              </a:rPr>
              <a:t>goes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80" dirty="0">
                <a:solidFill>
                  <a:srgbClr val="212121"/>
                </a:solidFill>
                <a:latin typeface="Work Sans"/>
                <a:cs typeface="Work Sans"/>
              </a:rPr>
              <a:t> </a:t>
            </a:r>
            <a:r>
              <a:rPr lang="en-CA" sz="2400" dirty="0">
                <a:solidFill>
                  <a:srgbClr val="212121"/>
                </a:solidFill>
                <a:latin typeface="Work Sans"/>
                <a:cs typeface="Work Sans"/>
              </a:rPr>
              <a:t>et</a:t>
            </a:r>
            <a:r>
              <a:rPr lang="en-CA" sz="2400" spc="-7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10"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a:t>
            </a:r>
            <a:endParaRPr lang="en-CA" sz="2400" dirty="0">
              <a:latin typeface="Work Sans"/>
              <a:cs typeface="Work Sans"/>
            </a:endParaRPr>
          </a:p>
        </p:txBody>
      </p:sp>
      <p:sp>
        <p:nvSpPr>
          <p:cNvPr id="13" name="Holder 4">
            <a:extLst>
              <a:ext uri="{FF2B5EF4-FFF2-40B4-BE49-F238E27FC236}">
                <a16:creationId xmlns:a16="http://schemas.microsoft.com/office/drawing/2014/main" id="{70E8E0E0-2F40-11D6-0094-C69298384507}"/>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pic>
        <p:nvPicPr>
          <p:cNvPr id="11" name="Picture 10" descr="A confident smiling Caucasian student poses on campus, in one of the student lounge areas." title="NorQuest student">
            <a:extLst>
              <a:ext uri="{FF2B5EF4-FFF2-40B4-BE49-F238E27FC236}">
                <a16:creationId xmlns:a16="http://schemas.microsoft.com/office/drawing/2014/main" id="{1BA29597-3025-A640-811B-2F8C3D14BD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70"/>
          <a:stretch/>
        </p:blipFill>
        <p:spPr>
          <a:xfrm>
            <a:off x="0" y="-4763"/>
            <a:ext cx="4567428" cy="6862763"/>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userDrawn="1"/>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a:p>
        </p:txBody>
      </p:sp>
      <p:sp>
        <p:nvSpPr>
          <p:cNvPr id="10" name="object 3">
            <a:extLst>
              <a:ext uri="{FF2B5EF4-FFF2-40B4-BE49-F238E27FC236}">
                <a16:creationId xmlns:a16="http://schemas.microsoft.com/office/drawing/2014/main" id="{A306433F-E059-AB4D-B32C-69B20B42DF4C}"/>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297188722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p:bg>
      <p:bgRef idx="1001">
        <a:schemeClr val="bg1"/>
      </p:bgRef>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DDE4A268-D86B-0943-86A4-8665C70B306E}"/>
              </a:ext>
            </a:extLst>
          </p:cNvPr>
          <p:cNvSpPr>
            <a:spLocks noGrp="1"/>
          </p:cNvSpPr>
          <p:nvPr>
            <p:ph type="pic" sz="quarter" idx="10"/>
          </p:nvPr>
        </p:nvSpPr>
        <p:spPr>
          <a:xfrm>
            <a:off x="0" y="-4763"/>
            <a:ext cx="4567238" cy="6862763"/>
          </a:xfrm>
          <a:prstGeom prst="rect">
            <a:avLst/>
          </a:prstGeom>
        </p:spPr>
        <p:txBody>
          <a:bodyPr/>
          <a:lstStyle>
            <a:lvl1pPr marL="0" indent="0">
              <a:buNone/>
              <a:defRPr/>
            </a:lvl1pPr>
          </a:lstStyle>
          <a:p>
            <a:r>
              <a:rPr lang="en-US"/>
              <a:t>Click icon to add picture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dirty="0"/>
              <a:t>Header 3</a:t>
            </a:r>
            <a:endParaRPr dirty="0"/>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65" dirty="0">
                <a:solidFill>
                  <a:srgbClr val="212121"/>
                </a:solidFill>
                <a:latin typeface="Work Sans"/>
                <a:cs typeface="Work Sans"/>
              </a:rPr>
              <a:t> </a:t>
            </a:r>
            <a:r>
              <a:rPr lang="en-CA" sz="2400" spc="-20" dirty="0">
                <a:solidFill>
                  <a:srgbClr val="212121"/>
                </a:solidFill>
                <a:latin typeface="Work Sans"/>
                <a:cs typeface="Work Sans"/>
              </a:rPr>
              <a:t>goes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80" dirty="0">
                <a:solidFill>
                  <a:srgbClr val="212121"/>
                </a:solidFill>
                <a:latin typeface="Work Sans"/>
                <a:cs typeface="Work Sans"/>
              </a:rPr>
              <a:t> </a:t>
            </a:r>
            <a:r>
              <a:rPr lang="en-CA" sz="2400" dirty="0">
                <a:solidFill>
                  <a:srgbClr val="212121"/>
                </a:solidFill>
                <a:latin typeface="Work Sans"/>
                <a:cs typeface="Work Sans"/>
              </a:rPr>
              <a:t>et</a:t>
            </a:r>
            <a:r>
              <a:rPr lang="en-CA" sz="2400" spc="-7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10"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a:t>
            </a:r>
            <a:endParaRPr lang="en-CA" sz="2400" dirty="0">
              <a:latin typeface="Work Sans"/>
              <a:cs typeface="Work Sans"/>
            </a:endParaRPr>
          </a:p>
        </p:txBody>
      </p:sp>
      <p:sp>
        <p:nvSpPr>
          <p:cNvPr id="11" name="Holder 4">
            <a:extLst>
              <a:ext uri="{FF2B5EF4-FFF2-40B4-BE49-F238E27FC236}">
                <a16:creationId xmlns:a16="http://schemas.microsoft.com/office/drawing/2014/main" id="{882788E0-9C29-3B32-83EC-EA1602478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userDrawn="1"/>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a:p>
        </p:txBody>
      </p:sp>
      <p:sp>
        <p:nvSpPr>
          <p:cNvPr id="10" name="object 3">
            <a:extLst>
              <a:ext uri="{FF2B5EF4-FFF2-40B4-BE49-F238E27FC236}">
                <a16:creationId xmlns:a16="http://schemas.microsoft.com/office/drawing/2014/main" id="{5C8286D1-2FF8-A547-88EB-D0195130EBE9}"/>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338540883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v2">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dirty="0"/>
              <a:t>Header 3</a:t>
            </a: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65" dirty="0">
                <a:solidFill>
                  <a:srgbClr val="212121"/>
                </a:solidFill>
                <a:latin typeface="Work Sans"/>
                <a:cs typeface="Work Sans"/>
              </a:rPr>
              <a:t> </a:t>
            </a:r>
            <a:r>
              <a:rPr lang="en-CA" sz="2400" spc="-20" dirty="0">
                <a:solidFill>
                  <a:srgbClr val="212121"/>
                </a:solidFill>
                <a:latin typeface="Work Sans"/>
                <a:cs typeface="Work Sans"/>
              </a:rPr>
              <a:t>goes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80" dirty="0">
                <a:solidFill>
                  <a:srgbClr val="212121"/>
                </a:solidFill>
                <a:latin typeface="Work Sans"/>
                <a:cs typeface="Work Sans"/>
              </a:rPr>
              <a:t> </a:t>
            </a:r>
            <a:r>
              <a:rPr lang="en-CA" sz="2400" dirty="0">
                <a:solidFill>
                  <a:srgbClr val="212121"/>
                </a:solidFill>
                <a:latin typeface="Work Sans"/>
                <a:cs typeface="Work Sans"/>
              </a:rPr>
              <a:t>et</a:t>
            </a:r>
            <a:r>
              <a:rPr lang="en-CA" sz="2400" spc="-7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10"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a:t>
            </a:r>
            <a:endParaRPr lang="en-CA" sz="2400" dirty="0">
              <a:latin typeface="Work Sans"/>
              <a:cs typeface="Work Sans"/>
            </a:endParaRPr>
          </a:p>
        </p:txBody>
      </p:sp>
      <p:sp>
        <p:nvSpPr>
          <p:cNvPr id="12" name="Holder 4">
            <a:extLst>
              <a:ext uri="{FF2B5EF4-FFF2-40B4-BE49-F238E27FC236}">
                <a16:creationId xmlns:a16="http://schemas.microsoft.com/office/drawing/2014/main" id="{C10D7383-973E-A9F8-62FE-FB519CDDC66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Oval 12">
            <a:extLst>
              <a:ext uri="{FF2B5EF4-FFF2-40B4-BE49-F238E27FC236}">
                <a16:creationId xmlns:a16="http://schemas.microsoft.com/office/drawing/2014/main" id="{40DDD9ED-F309-B34B-90D5-BA7006BB36E0}"/>
              </a:ext>
              <a:ext uri="{C183D7F6-B498-43B3-948B-1728B52AA6E4}">
                <adec:decorative xmlns:adec="http://schemas.microsoft.com/office/drawing/2017/decorative" val="1"/>
              </a:ext>
            </a:extLst>
          </p:cNvPr>
          <p:cNvSpPr/>
          <p:nvPr userDrawn="1"/>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four confident smiling NorQuest students pose by the front entrance. It is a diverse group of students for ages, genders, and ethnicity." title="NorQuest students">
            <a:extLst>
              <a:ext uri="{FF2B5EF4-FFF2-40B4-BE49-F238E27FC236}">
                <a16:creationId xmlns:a16="http://schemas.microsoft.com/office/drawing/2014/main" id="{50E625EC-C6F0-BC49-A9E7-994670FBCE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3620"/>
          <a:stretch/>
        </p:blipFill>
        <p:spPr>
          <a:xfrm>
            <a:off x="-381000" y="903680"/>
            <a:ext cx="5562600" cy="4288841"/>
          </a:xfrm>
          <a:prstGeom prst="rect">
            <a:avLst/>
          </a:prstGeom>
        </p:spPr>
      </p:pic>
      <p:sp>
        <p:nvSpPr>
          <p:cNvPr id="139" name="object 3">
            <a:extLst>
              <a:ext uri="{FF2B5EF4-FFF2-40B4-BE49-F238E27FC236}">
                <a16:creationId xmlns:a16="http://schemas.microsoft.com/office/drawing/2014/main" id="{C14E3011-B12D-2341-8C8F-15D5A5DA6456}"/>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105387242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v2">
    <p:bg>
      <p:bgRef idx="1001">
        <a:schemeClr val="bg1"/>
      </p:bgRef>
    </p:bg>
    <p:spTree>
      <p:nvGrpSpPr>
        <p:cNvPr id="1" name=""/>
        <p:cNvGrpSpPr/>
        <p:nvPr/>
      </p:nvGrpSpPr>
      <p:grpSpPr>
        <a:xfrm>
          <a:off x="0" y="0"/>
          <a:ext cx="0" cy="0"/>
          <a:chOff x="0" y="0"/>
          <a:chExt cx="0" cy="0"/>
        </a:xfrm>
      </p:grpSpPr>
      <p:sp>
        <p:nvSpPr>
          <p:cNvPr id="139" name="Picture Placeholder 2">
            <a:extLst>
              <a:ext uri="{FF2B5EF4-FFF2-40B4-BE49-F238E27FC236}">
                <a16:creationId xmlns:a16="http://schemas.microsoft.com/office/drawing/2014/main" id="{5BE8EC16-4EA9-8841-BB8E-3D7354F919D8}"/>
              </a:ext>
            </a:extLst>
          </p:cNvPr>
          <p:cNvSpPr>
            <a:spLocks noGrp="1"/>
          </p:cNvSpPr>
          <p:nvPr>
            <p:ph type="pic" sz="quarter" idx="10"/>
          </p:nvPr>
        </p:nvSpPr>
        <p:spPr>
          <a:xfrm>
            <a:off x="0" y="914400"/>
            <a:ext cx="5181600" cy="4289425"/>
          </a:xfrm>
          <a:prstGeom prst="rect">
            <a:avLst/>
          </a:prstGeom>
        </p:spPr>
        <p:txBody>
          <a:bodyPr/>
          <a:lstStyle>
            <a:lvl1pPr marL="0" indent="0">
              <a:buNone/>
              <a:defRPr/>
            </a:lvl1pPr>
          </a:lstStyle>
          <a:p>
            <a:r>
              <a:rPr lang="en-US"/>
              <a:t>Click icon to add picture</a:t>
            </a:r>
            <a:endParaRPr lang="en-US" dirty="0"/>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dirty="0"/>
              <a:t>Header 3</a:t>
            </a:r>
            <a:endParaRPr dirty="0"/>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65" dirty="0">
                <a:solidFill>
                  <a:srgbClr val="212121"/>
                </a:solidFill>
                <a:latin typeface="Work Sans"/>
                <a:cs typeface="Work Sans"/>
              </a:rPr>
              <a:t> </a:t>
            </a:r>
            <a:r>
              <a:rPr lang="en-CA" sz="2400" spc="-20" dirty="0">
                <a:solidFill>
                  <a:srgbClr val="212121"/>
                </a:solidFill>
                <a:latin typeface="Work Sans"/>
                <a:cs typeface="Work Sans"/>
              </a:rPr>
              <a:t>goes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80" dirty="0">
                <a:solidFill>
                  <a:srgbClr val="212121"/>
                </a:solidFill>
                <a:latin typeface="Work Sans"/>
                <a:cs typeface="Work Sans"/>
              </a:rPr>
              <a:t> </a:t>
            </a:r>
            <a:r>
              <a:rPr lang="en-CA" sz="2400" dirty="0">
                <a:solidFill>
                  <a:srgbClr val="212121"/>
                </a:solidFill>
                <a:latin typeface="Work Sans"/>
                <a:cs typeface="Work Sans"/>
              </a:rPr>
              <a:t>et</a:t>
            </a:r>
            <a:r>
              <a:rPr lang="en-CA" sz="2400" spc="-7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10"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 </a:t>
            </a:r>
            <a:r>
              <a:rPr lang="en-CA" sz="2400" dirty="0" err="1">
                <a:solidFill>
                  <a:srgbClr val="212121"/>
                </a:solidFill>
                <a:latin typeface="Work Sans"/>
                <a:cs typeface="Work Sans"/>
              </a:rPr>
              <a:t>auda</a:t>
            </a:r>
            <a:r>
              <a:rPr lang="en-CA" sz="2400" spc="-95" dirty="0">
                <a:solidFill>
                  <a:srgbClr val="212121"/>
                </a:solidFill>
                <a:latin typeface="Work Sans"/>
                <a:cs typeface="Work Sans"/>
              </a:rPr>
              <a:t> </a:t>
            </a:r>
            <a:r>
              <a:rPr lang="en-CA" sz="2400" dirty="0" err="1">
                <a:solidFill>
                  <a:srgbClr val="212121"/>
                </a:solidFill>
                <a:latin typeface="Work Sans"/>
                <a:cs typeface="Work Sans"/>
              </a:rPr>
              <a:t>dolum</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sequod</a:t>
            </a:r>
            <a:r>
              <a:rPr lang="en-CA" sz="2400" spc="-10"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0"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dirty="0" err="1">
                <a:solidFill>
                  <a:srgbClr val="212121"/>
                </a:solidFill>
                <a:latin typeface="Work Sans"/>
                <a:cs typeface="Work Sans"/>
              </a:rPr>
              <a:t>aut</a:t>
            </a:r>
            <a:r>
              <a:rPr lang="en-CA" sz="2400" spc="-95" dirty="0">
                <a:solidFill>
                  <a:srgbClr val="212121"/>
                </a:solidFill>
                <a:latin typeface="Work Sans"/>
                <a:cs typeface="Work Sans"/>
              </a:rPr>
              <a:t> </a:t>
            </a:r>
            <a:r>
              <a:rPr lang="en-CA" sz="2400" spc="-35" dirty="0" err="1">
                <a:solidFill>
                  <a:srgbClr val="212121"/>
                </a:solidFill>
                <a:latin typeface="Work Sans"/>
                <a:cs typeface="Work Sans"/>
              </a:rPr>
              <a:t>quam</a:t>
            </a:r>
            <a:r>
              <a:rPr lang="en-CA" sz="2400" spc="-35" dirty="0">
                <a:solidFill>
                  <a:srgbClr val="212121"/>
                </a:solidFill>
                <a:latin typeface="Work Sans"/>
                <a:cs typeface="Work Sans"/>
              </a:rPr>
              <a:t> </a:t>
            </a:r>
            <a:r>
              <a:rPr lang="en-CA" sz="2400" spc="-10" dirty="0" err="1">
                <a:solidFill>
                  <a:srgbClr val="212121"/>
                </a:solidFill>
                <a:latin typeface="Work Sans"/>
                <a:cs typeface="Work Sans"/>
              </a:rPr>
              <a:t>faciis</a:t>
            </a:r>
            <a:r>
              <a:rPr lang="en-CA" sz="2400" spc="-10"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0" dirty="0">
                <a:solidFill>
                  <a:srgbClr val="212121"/>
                </a:solidFill>
                <a:latin typeface="Work Sans"/>
                <a:cs typeface="Work Sans"/>
              </a:rPr>
              <a:t> </a:t>
            </a:r>
            <a:r>
              <a:rPr lang="en-CA" sz="2400" dirty="0" err="1">
                <a:solidFill>
                  <a:srgbClr val="212121"/>
                </a:solidFill>
                <a:latin typeface="Work Sans"/>
                <a:cs typeface="Work Sans"/>
              </a:rPr>
              <a:t>cor</a:t>
            </a:r>
            <a:r>
              <a:rPr lang="en-CA" sz="2400" spc="-50" dirty="0">
                <a:solidFill>
                  <a:srgbClr val="212121"/>
                </a:solidFill>
                <a:latin typeface="Work Sans"/>
                <a:cs typeface="Work Sans"/>
              </a:rPr>
              <a:t> </a:t>
            </a:r>
            <a:r>
              <a:rPr lang="en-CA" sz="2400" dirty="0">
                <a:solidFill>
                  <a:srgbClr val="212121"/>
                </a:solidFill>
                <a:latin typeface="Work Sans"/>
                <a:cs typeface="Work Sans"/>
              </a:rPr>
              <a:t>ma</a:t>
            </a:r>
            <a:r>
              <a:rPr lang="en-CA" sz="2400" spc="-45" dirty="0">
                <a:solidFill>
                  <a:srgbClr val="212121"/>
                </a:solidFill>
                <a:latin typeface="Work Sans"/>
                <a:cs typeface="Work Sans"/>
              </a:rPr>
              <a:t> </a:t>
            </a:r>
            <a:r>
              <a:rPr lang="en-CA" sz="2400" spc="-25" dirty="0">
                <a:solidFill>
                  <a:srgbClr val="212121"/>
                </a:solidFill>
                <a:latin typeface="Work Sans"/>
                <a:cs typeface="Work Sans"/>
              </a:rPr>
              <a:t>as.</a:t>
            </a:r>
            <a:endParaRPr lang="en-CA" sz="2400" dirty="0">
              <a:latin typeface="Work Sans"/>
              <a:cs typeface="Work Sans"/>
            </a:endParaRPr>
          </a:p>
        </p:txBody>
      </p:sp>
      <p:sp>
        <p:nvSpPr>
          <p:cNvPr id="10" name="Holder 4">
            <a:extLst>
              <a:ext uri="{FF2B5EF4-FFF2-40B4-BE49-F238E27FC236}">
                <a16:creationId xmlns:a16="http://schemas.microsoft.com/office/drawing/2014/main" id="{572659F7-F017-9DE8-2E74-0D07FD9CD01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0" name="Oval 139">
            <a:extLst>
              <a:ext uri="{FF2B5EF4-FFF2-40B4-BE49-F238E27FC236}">
                <a16:creationId xmlns:a16="http://schemas.microsoft.com/office/drawing/2014/main" id="{76917AF6-5102-6C47-A092-AD9B89626DD2}"/>
              </a:ext>
              <a:ext uri="{C183D7F6-B498-43B3-948B-1728B52AA6E4}">
                <adec:decorative xmlns:adec="http://schemas.microsoft.com/office/drawing/2017/decorative" val="1"/>
              </a:ext>
            </a:extLst>
          </p:cNvPr>
          <p:cNvSpPr/>
          <p:nvPr userDrawn="1"/>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bject 3">
            <a:extLst>
              <a:ext uri="{FF2B5EF4-FFF2-40B4-BE49-F238E27FC236}">
                <a16:creationId xmlns:a16="http://schemas.microsoft.com/office/drawing/2014/main" id="{BC14871A-F7DC-FE4D-913E-F6C2D159E39F}"/>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45209141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v3">
    <p:bg>
      <p:bgRef idx="1001">
        <a:schemeClr val="bg1"/>
      </p:bgRef>
    </p:bg>
    <p:spTree>
      <p:nvGrpSpPr>
        <p:cNvPr id="1" name=""/>
        <p:cNvGrpSpPr/>
        <p:nvPr/>
      </p:nvGrpSpPr>
      <p:grpSpPr>
        <a:xfrm>
          <a:off x="0" y="0"/>
          <a:ext cx="0" cy="0"/>
          <a:chOff x="0" y="0"/>
          <a:chExt cx="0" cy="0"/>
        </a:xfrm>
      </p:grpSpPr>
      <p:pic>
        <p:nvPicPr>
          <p:cNvPr id="18" name="Picture 17" descr="Two confident smiling female Muslim students in hijabs pose for a selfie." title="Students pose for a selfie">
            <a:extLst>
              <a:ext uri="{FF2B5EF4-FFF2-40B4-BE49-F238E27FC236}">
                <a16:creationId xmlns:a16="http://schemas.microsoft.com/office/drawing/2014/main" id="{BC900D81-72E1-1147-9779-BF6DAE7DEB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486" t="1654" r="22635" b="8714"/>
          <a:stretch/>
        </p:blipFill>
        <p:spPr>
          <a:xfrm flipH="1">
            <a:off x="6090962" y="-25400"/>
            <a:ext cx="6101037" cy="6883400"/>
          </a:xfrm>
          <a:prstGeom prst="rect">
            <a:avLst/>
          </a:prstGeom>
        </p:spPr>
      </p:pic>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userDrawn="1"/>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1816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dirty="0"/>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1816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5223597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v3">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F62F9B-7D53-754C-BFC4-BC769DDF3F8F}"/>
              </a:ext>
              <a:ext uri="{C183D7F6-B498-43B3-948B-1728B52AA6E4}">
                <adec:decorative xmlns:adec="http://schemas.microsoft.com/office/drawing/2017/decorative" val="1"/>
              </a:ext>
            </a:extLst>
          </p:cNvPr>
          <p:cNvSpPr/>
          <p:nvPr userDrawn="1"/>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5CFA4537-3B50-1D44-A738-34C1AA6C6C97}"/>
              </a:ext>
            </a:extLst>
          </p:cNvPr>
          <p:cNvSpPr>
            <a:spLocks noGrp="1"/>
          </p:cNvSpPr>
          <p:nvPr>
            <p:ph type="pic" sz="quarter" idx="11"/>
          </p:nvPr>
        </p:nvSpPr>
        <p:spPr>
          <a:xfrm>
            <a:off x="6781799" y="-4763"/>
            <a:ext cx="5410201" cy="6862763"/>
          </a:xfrm>
          <a:prstGeom prst="rect">
            <a:avLst/>
          </a:prstGeom>
        </p:spPr>
        <p:txBody>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2578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dirty="0"/>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2578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3519984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rts and Graphs">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dirty="0"/>
              <a:t>Header 2 goes here</a:t>
            </a:r>
            <a:endParaRPr dirty="0"/>
          </a:p>
        </p:txBody>
      </p:sp>
      <p:sp>
        <p:nvSpPr>
          <p:cNvPr id="4" name="Text Placeholder 3">
            <a:extLst>
              <a:ext uri="{FF2B5EF4-FFF2-40B4-BE49-F238E27FC236}">
                <a16:creationId xmlns:a16="http://schemas.microsoft.com/office/drawing/2014/main" id="{7D1A234A-1E56-574D-9297-BCF3334EF9DE}"/>
              </a:ext>
            </a:extLst>
          </p:cNvPr>
          <p:cNvSpPr>
            <a:spLocks noGrp="1"/>
          </p:cNvSpPr>
          <p:nvPr>
            <p:ph type="body" sz="quarter" idx="10" hasCustomPrompt="1"/>
          </p:nvPr>
        </p:nvSpPr>
        <p:spPr>
          <a:xfrm>
            <a:off x="762000" y="1905000"/>
            <a:ext cx="3460750" cy="1062037"/>
          </a:xfrm>
          <a:prstGeom prst="rect">
            <a:avLst/>
          </a:prstGeom>
          <a:solidFill>
            <a:schemeClr val="accent3"/>
          </a:solidFill>
        </p:spPr>
        <p:txBody>
          <a:bodyPr anchor="ctr"/>
          <a:lstStyle>
            <a:lvl1pPr marL="0" indent="0" algn="ctr">
              <a:buNone/>
              <a:defRPr sz="4000" b="1" i="0">
                <a:solidFill>
                  <a:schemeClr val="tx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dirty="0"/>
              <a:t>$32K</a:t>
            </a:r>
          </a:p>
        </p:txBody>
      </p:sp>
      <p:sp>
        <p:nvSpPr>
          <p:cNvPr id="12" name="Holder 3">
            <a:extLst>
              <a:ext uri="{FF2B5EF4-FFF2-40B4-BE49-F238E27FC236}">
                <a16:creationId xmlns:a16="http://schemas.microsoft.com/office/drawing/2014/main" id="{55D03C71-8D8A-4C4F-B6FE-5C15BCC58E44}"/>
              </a:ext>
            </a:extLst>
          </p:cNvPr>
          <p:cNvSpPr>
            <a:spLocks noGrp="1"/>
          </p:cNvSpPr>
          <p:nvPr>
            <p:ph type="subTitle" idx="4" hasCustomPrompt="1"/>
          </p:nvPr>
        </p:nvSpPr>
        <p:spPr>
          <a:xfrm>
            <a:off x="762000" y="3102631"/>
            <a:ext cx="3460750" cy="442172"/>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65" dirty="0">
                <a:solidFill>
                  <a:srgbClr val="212121"/>
                </a:solidFill>
                <a:latin typeface="Work Sans"/>
                <a:cs typeface="Work Sans"/>
              </a:rPr>
              <a:t> </a:t>
            </a:r>
            <a:r>
              <a:rPr lang="en-CA" sz="2400" spc="-20" dirty="0">
                <a:solidFill>
                  <a:srgbClr val="212121"/>
                </a:solidFill>
                <a:latin typeface="Work Sans"/>
                <a:cs typeface="Work Sans"/>
              </a:rPr>
              <a:t>goes </a:t>
            </a:r>
            <a:r>
              <a:rPr lang="en-CA" sz="2400" dirty="0">
                <a:solidFill>
                  <a:srgbClr val="212121"/>
                </a:solidFill>
                <a:latin typeface="Work Sans"/>
                <a:cs typeface="Work Sans"/>
              </a:rPr>
              <a:t>here</a:t>
            </a:r>
            <a:endParaRPr lang="en-CA" sz="2400" dirty="0">
              <a:latin typeface="Work Sans"/>
              <a:cs typeface="Work Sans"/>
            </a:endParaRPr>
          </a:p>
        </p:txBody>
      </p:sp>
      <p:sp>
        <p:nvSpPr>
          <p:cNvPr id="13" name="Text Placeholder 3">
            <a:extLst>
              <a:ext uri="{FF2B5EF4-FFF2-40B4-BE49-F238E27FC236}">
                <a16:creationId xmlns:a16="http://schemas.microsoft.com/office/drawing/2014/main" id="{2C66789F-26C2-E740-B8BB-0099219F270E}"/>
              </a:ext>
            </a:extLst>
          </p:cNvPr>
          <p:cNvSpPr>
            <a:spLocks noGrp="1"/>
          </p:cNvSpPr>
          <p:nvPr>
            <p:ph type="body" sz="quarter" idx="11" hasCustomPrompt="1"/>
          </p:nvPr>
        </p:nvSpPr>
        <p:spPr>
          <a:xfrm>
            <a:off x="3989668" y="4191000"/>
            <a:ext cx="3460750" cy="1062037"/>
          </a:xfrm>
          <a:prstGeom prst="rect">
            <a:avLst/>
          </a:prstGeom>
          <a:solidFill>
            <a:schemeClr val="tx2"/>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dirty="0"/>
              <a:t>$29K</a:t>
            </a:r>
          </a:p>
        </p:txBody>
      </p:sp>
      <p:sp>
        <p:nvSpPr>
          <p:cNvPr id="26" name="Text Placeholder 25">
            <a:extLst>
              <a:ext uri="{FF2B5EF4-FFF2-40B4-BE49-F238E27FC236}">
                <a16:creationId xmlns:a16="http://schemas.microsoft.com/office/drawing/2014/main" id="{2349C12D-2B4E-5146-AD02-A92008A2CA35}"/>
              </a:ext>
            </a:extLst>
          </p:cNvPr>
          <p:cNvSpPr>
            <a:spLocks noGrp="1"/>
          </p:cNvSpPr>
          <p:nvPr>
            <p:ph type="body" sz="quarter" idx="14" hasCustomPrompt="1"/>
          </p:nvPr>
        </p:nvSpPr>
        <p:spPr>
          <a:xfrm>
            <a:off x="3989388" y="5410200"/>
            <a:ext cx="3446462" cy="489034"/>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dirty="0"/>
              <a:t>Body copy goes here</a:t>
            </a:r>
          </a:p>
        </p:txBody>
      </p:sp>
      <p:sp>
        <p:nvSpPr>
          <p:cNvPr id="22" name="Text Placeholder 3">
            <a:extLst>
              <a:ext uri="{FF2B5EF4-FFF2-40B4-BE49-F238E27FC236}">
                <a16:creationId xmlns:a16="http://schemas.microsoft.com/office/drawing/2014/main" id="{B994C1E1-579F-534B-B344-37FDCE2C9C9E}"/>
              </a:ext>
            </a:extLst>
          </p:cNvPr>
          <p:cNvSpPr>
            <a:spLocks noGrp="1"/>
          </p:cNvSpPr>
          <p:nvPr>
            <p:ph type="body" sz="quarter" idx="12" hasCustomPrompt="1"/>
          </p:nvPr>
        </p:nvSpPr>
        <p:spPr>
          <a:xfrm>
            <a:off x="7435850" y="1905000"/>
            <a:ext cx="3460750" cy="1062037"/>
          </a:xfrm>
          <a:prstGeom prst="rect">
            <a:avLst/>
          </a:prstGeom>
          <a:solidFill>
            <a:schemeClr val="accent4"/>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dirty="0"/>
              <a:t>$32K</a:t>
            </a:r>
          </a:p>
        </p:txBody>
      </p:sp>
      <p:sp>
        <p:nvSpPr>
          <p:cNvPr id="24" name="Text Placeholder 23">
            <a:extLst>
              <a:ext uri="{FF2B5EF4-FFF2-40B4-BE49-F238E27FC236}">
                <a16:creationId xmlns:a16="http://schemas.microsoft.com/office/drawing/2014/main" id="{1C3FEA10-F9BB-594B-A49F-3143CAE1BB1B}"/>
              </a:ext>
            </a:extLst>
          </p:cNvPr>
          <p:cNvSpPr>
            <a:spLocks noGrp="1"/>
          </p:cNvSpPr>
          <p:nvPr>
            <p:ph type="body" sz="quarter" idx="13" hasCustomPrompt="1"/>
          </p:nvPr>
        </p:nvSpPr>
        <p:spPr>
          <a:xfrm>
            <a:off x="7450138" y="3101975"/>
            <a:ext cx="3446462" cy="555625"/>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dirty="0"/>
              <a:t>Body copy goes here</a:t>
            </a:r>
          </a:p>
        </p:txBody>
      </p:sp>
      <p:sp>
        <p:nvSpPr>
          <p:cNvPr id="15" name="Holder 4">
            <a:extLst>
              <a:ext uri="{FF2B5EF4-FFF2-40B4-BE49-F238E27FC236}">
                <a16:creationId xmlns:a16="http://schemas.microsoft.com/office/drawing/2014/main" id="{5F12F6C4-685E-3B2B-213E-4D65D932D21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27" name="Picture 26" descr="NorQuest College crest">
            <a:extLst>
              <a:ext uri="{FF2B5EF4-FFF2-40B4-BE49-F238E27FC236}">
                <a16:creationId xmlns:a16="http://schemas.microsoft.com/office/drawing/2014/main" id="{3F5F8903-3469-1B40-9CAD-1B46DD5628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3">
            <a:extLst>
              <a:ext uri="{FF2B5EF4-FFF2-40B4-BE49-F238E27FC236}">
                <a16:creationId xmlns:a16="http://schemas.microsoft.com/office/drawing/2014/main" id="{6A6CB064-2593-4745-8DE3-B87D825475FC}"/>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8" name="object 2">
            <a:extLst>
              <a:ext uri="{FF2B5EF4-FFF2-40B4-BE49-F238E27FC236}">
                <a16:creationId xmlns:a16="http://schemas.microsoft.com/office/drawing/2014/main" id="{CAC5D37E-34B9-BA4A-B8B5-DD09BEBFA74A}"/>
              </a:ext>
              <a:ext uri="{C183D7F6-B498-43B3-948B-1728B52AA6E4}">
                <adec:decorative xmlns:adec="http://schemas.microsoft.com/office/drawing/2017/decorative" val="1"/>
              </a:ext>
            </a:extLst>
          </p:cNvPr>
          <p:cNvSpPr/>
          <p:nvPr userDrawn="1"/>
        </p:nvSpPr>
        <p:spPr>
          <a:xfrm>
            <a:off x="-3733800" y="563880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a:p>
        </p:txBody>
      </p:sp>
    </p:spTree>
    <p:extLst>
      <p:ext uri="{BB962C8B-B14F-4D97-AF65-F5344CB8AC3E}">
        <p14:creationId xmlns:p14="http://schemas.microsoft.com/office/powerpoint/2010/main" val="296051319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2">
    <p:bg>
      <p:bgRef idx="1001">
        <a:schemeClr val="bg1"/>
      </p:bgRef>
    </p:bg>
    <p:spTree>
      <p:nvGrpSpPr>
        <p:cNvPr id="1" name=""/>
        <p:cNvGrpSpPr/>
        <p:nvPr/>
      </p:nvGrpSpPr>
      <p:grpSpPr>
        <a:xfrm>
          <a:off x="0" y="0"/>
          <a:ext cx="0" cy="0"/>
          <a:chOff x="0" y="0"/>
          <a:chExt cx="0" cy="0"/>
        </a:xfrm>
      </p:grpSpPr>
      <p:grpSp>
        <p:nvGrpSpPr>
          <p:cNvPr id="61" name="Google Shape;2972;p46" descr="Icon showing a generic bar graph with an arror pointing upwards in a gentle slope." title="Icon">
            <a:extLst>
              <a:ext uri="{FF2B5EF4-FFF2-40B4-BE49-F238E27FC236}">
                <a16:creationId xmlns:a16="http://schemas.microsoft.com/office/drawing/2014/main" id="{6E643FCE-3E6A-804E-BE15-58F350DE7796}"/>
              </a:ext>
            </a:extLst>
          </p:cNvPr>
          <p:cNvGrpSpPr/>
          <p:nvPr userDrawn="1"/>
        </p:nvGrpSpPr>
        <p:grpSpPr>
          <a:xfrm>
            <a:off x="2197983" y="1926207"/>
            <a:ext cx="1014230" cy="1013444"/>
            <a:chOff x="3545301" y="2423523"/>
            <a:chExt cx="358134" cy="356637"/>
          </a:xfrm>
          <a:solidFill>
            <a:schemeClr val="tx2"/>
          </a:solidFill>
        </p:grpSpPr>
        <p:sp>
          <p:nvSpPr>
            <p:cNvPr id="62" name="Google Shape;2973;p46">
              <a:extLst>
                <a:ext uri="{FF2B5EF4-FFF2-40B4-BE49-F238E27FC236}">
                  <a16:creationId xmlns:a16="http://schemas.microsoft.com/office/drawing/2014/main" id="{BF2EEA46-EFB5-324E-90EF-488420D16989}"/>
                </a:ext>
              </a:extLst>
            </p:cNvPr>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3" name="Google Shape;2974;p46">
              <a:extLst>
                <a:ext uri="{FF2B5EF4-FFF2-40B4-BE49-F238E27FC236}">
                  <a16:creationId xmlns:a16="http://schemas.microsoft.com/office/drawing/2014/main" id="{D9B47200-02B2-8746-9CF3-093984266613}"/>
                </a:ext>
              </a:extLst>
            </p:cNvPr>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4" name="Google Shape;2975;p46">
              <a:extLst>
                <a:ext uri="{FF2B5EF4-FFF2-40B4-BE49-F238E27FC236}">
                  <a16:creationId xmlns:a16="http://schemas.microsoft.com/office/drawing/2014/main" id="{CEFAB8CE-CAF7-E149-8B14-A4A2EB1F93A3}"/>
                </a:ext>
              </a:extLst>
            </p:cNvPr>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5" name="Google Shape;2976;p46">
              <a:extLst>
                <a:ext uri="{FF2B5EF4-FFF2-40B4-BE49-F238E27FC236}">
                  <a16:creationId xmlns:a16="http://schemas.microsoft.com/office/drawing/2014/main" id="{779B3858-674E-B541-B63C-CA899FA700A5}"/>
                </a:ext>
              </a:extLst>
            </p:cNvPr>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6" name="Google Shape;2977;p46">
              <a:extLst>
                <a:ext uri="{FF2B5EF4-FFF2-40B4-BE49-F238E27FC236}">
                  <a16:creationId xmlns:a16="http://schemas.microsoft.com/office/drawing/2014/main" id="{3CE081ED-36E3-E544-8349-0153829ECF34}"/>
                </a:ext>
              </a:extLst>
            </p:cNvPr>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7" name="Google Shape;2978;p46">
              <a:extLst>
                <a:ext uri="{FF2B5EF4-FFF2-40B4-BE49-F238E27FC236}">
                  <a16:creationId xmlns:a16="http://schemas.microsoft.com/office/drawing/2014/main" id="{5757BE57-5A51-6349-A802-D6B301D5AAB6}"/>
                </a:ext>
              </a:extLst>
            </p:cNvPr>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8" name="Google Shape;2979;p46">
              <a:extLst>
                <a:ext uri="{FF2B5EF4-FFF2-40B4-BE49-F238E27FC236}">
                  <a16:creationId xmlns:a16="http://schemas.microsoft.com/office/drawing/2014/main" id="{B798A260-397C-5149-8A65-2445E9FAB940}"/>
                </a:ext>
              </a:extLst>
            </p:cNvPr>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9" name="Google Shape;2980;p46">
              <a:extLst>
                <a:ext uri="{FF2B5EF4-FFF2-40B4-BE49-F238E27FC236}">
                  <a16:creationId xmlns:a16="http://schemas.microsoft.com/office/drawing/2014/main" id="{A2231C29-0877-9842-B42D-822531F5C6F1}"/>
                </a:ext>
              </a:extLst>
            </p:cNvPr>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70" name="Google Shape;2981;p46">
              <a:extLst>
                <a:ext uri="{FF2B5EF4-FFF2-40B4-BE49-F238E27FC236}">
                  <a16:creationId xmlns:a16="http://schemas.microsoft.com/office/drawing/2014/main" id="{E1FF9845-9A38-BE41-B8F9-F19A51CC37FC}"/>
                </a:ext>
              </a:extLst>
            </p:cNvPr>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grpSp>
      <p:grpSp>
        <p:nvGrpSpPr>
          <p:cNvPr id="71" name="Google Shape;17407;p93" descr="Icon of an arrow hitting a bullseye target" title="Icon">
            <a:extLst>
              <a:ext uri="{FF2B5EF4-FFF2-40B4-BE49-F238E27FC236}">
                <a16:creationId xmlns:a16="http://schemas.microsoft.com/office/drawing/2014/main" id="{5FA35A40-FFC7-2C47-8ED6-F1C5016AC4D4}"/>
              </a:ext>
            </a:extLst>
          </p:cNvPr>
          <p:cNvGrpSpPr/>
          <p:nvPr userDrawn="1"/>
        </p:nvGrpSpPr>
        <p:grpSpPr>
          <a:xfrm>
            <a:off x="5410200" y="1788661"/>
            <a:ext cx="1295400" cy="1288537"/>
            <a:chOff x="3246251" y="2895245"/>
            <a:chExt cx="375791" cy="373800"/>
          </a:xfrm>
        </p:grpSpPr>
        <p:sp>
          <p:nvSpPr>
            <p:cNvPr id="72" name="Google Shape;17408;p93">
              <a:extLst>
                <a:ext uri="{FF2B5EF4-FFF2-40B4-BE49-F238E27FC236}">
                  <a16:creationId xmlns:a16="http://schemas.microsoft.com/office/drawing/2014/main" id="{DB93EDB2-C070-9642-83FF-0CE0355B76B1}"/>
                </a:ext>
              </a:extLst>
            </p:cNvPr>
            <p:cNvSpPr/>
            <p:nvPr/>
          </p:nvSpPr>
          <p:spPr>
            <a:xfrm>
              <a:off x="3246251" y="2960599"/>
              <a:ext cx="308446" cy="308446"/>
            </a:xfrm>
            <a:custGeom>
              <a:avLst/>
              <a:gdLst/>
              <a:ahLst/>
              <a:cxnLst/>
              <a:rect l="l" t="t" r="r" b="b"/>
              <a:pathLst>
                <a:path w="11766" h="11766" extrusionOk="0">
                  <a:moveTo>
                    <a:pt x="5876" y="1"/>
                  </a:moveTo>
                  <a:cubicBezTo>
                    <a:pt x="2628" y="1"/>
                    <a:pt x="0" y="2628"/>
                    <a:pt x="0" y="5876"/>
                  </a:cubicBezTo>
                  <a:cubicBezTo>
                    <a:pt x="0" y="9138"/>
                    <a:pt x="2628" y="11765"/>
                    <a:pt x="5876" y="11765"/>
                  </a:cubicBezTo>
                  <a:cubicBezTo>
                    <a:pt x="9124" y="11765"/>
                    <a:pt x="11765" y="9138"/>
                    <a:pt x="11765" y="5876"/>
                  </a:cubicBezTo>
                  <a:cubicBezTo>
                    <a:pt x="11765" y="2628"/>
                    <a:pt x="9124" y="1"/>
                    <a:pt x="587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3" name="Google Shape;17410;p93">
              <a:extLst>
                <a:ext uri="{FF2B5EF4-FFF2-40B4-BE49-F238E27FC236}">
                  <a16:creationId xmlns:a16="http://schemas.microsoft.com/office/drawing/2014/main" id="{951ACBC2-2A05-2D4F-94B0-68452C5C1A60}"/>
                </a:ext>
              </a:extLst>
            </p:cNvPr>
            <p:cNvSpPr/>
            <p:nvPr/>
          </p:nvSpPr>
          <p:spPr>
            <a:xfrm>
              <a:off x="3529687" y="2895245"/>
              <a:ext cx="92355" cy="89970"/>
            </a:xfrm>
            <a:custGeom>
              <a:avLst/>
              <a:gdLst/>
              <a:ahLst/>
              <a:cxnLst/>
              <a:rect l="l" t="t" r="r" b="b"/>
              <a:pathLst>
                <a:path w="3523" h="3432" extrusionOk="0">
                  <a:moveTo>
                    <a:pt x="2126" y="1"/>
                  </a:moveTo>
                  <a:cubicBezTo>
                    <a:pt x="2069" y="1"/>
                    <a:pt x="2010" y="22"/>
                    <a:pt x="1964" y="68"/>
                  </a:cubicBezTo>
                  <a:lnTo>
                    <a:pt x="217" y="1815"/>
                  </a:lnTo>
                  <a:cubicBezTo>
                    <a:pt x="87" y="1945"/>
                    <a:pt x="1" y="2118"/>
                    <a:pt x="15" y="2306"/>
                  </a:cubicBezTo>
                  <a:lnTo>
                    <a:pt x="1" y="3432"/>
                  </a:lnTo>
                  <a:lnTo>
                    <a:pt x="1127" y="3432"/>
                  </a:lnTo>
                  <a:cubicBezTo>
                    <a:pt x="1314" y="3432"/>
                    <a:pt x="1487" y="3360"/>
                    <a:pt x="1632" y="3230"/>
                  </a:cubicBezTo>
                  <a:lnTo>
                    <a:pt x="3364" y="1483"/>
                  </a:lnTo>
                  <a:cubicBezTo>
                    <a:pt x="3523" y="1339"/>
                    <a:pt x="3422" y="1079"/>
                    <a:pt x="3205" y="1079"/>
                  </a:cubicBezTo>
                  <a:lnTo>
                    <a:pt x="2368" y="1079"/>
                  </a:lnTo>
                  <a:lnTo>
                    <a:pt x="2368" y="242"/>
                  </a:lnTo>
                  <a:cubicBezTo>
                    <a:pt x="2368" y="95"/>
                    <a:pt x="2248" y="1"/>
                    <a:pt x="212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4" name="Google Shape;17412;p93">
              <a:extLst>
                <a:ext uri="{FF2B5EF4-FFF2-40B4-BE49-F238E27FC236}">
                  <a16:creationId xmlns:a16="http://schemas.microsoft.com/office/drawing/2014/main" id="{B8DB0AED-D97D-D945-BCF2-E24743E803EA}"/>
                </a:ext>
              </a:extLst>
            </p:cNvPr>
            <p:cNvSpPr/>
            <p:nvPr/>
          </p:nvSpPr>
          <p:spPr>
            <a:xfrm>
              <a:off x="3283345" y="2997693"/>
              <a:ext cx="234257" cy="234257"/>
            </a:xfrm>
            <a:custGeom>
              <a:avLst/>
              <a:gdLst/>
              <a:ahLst/>
              <a:cxnLst/>
              <a:rect l="l" t="t" r="r" b="b"/>
              <a:pathLst>
                <a:path w="8936" h="8936" extrusionOk="0">
                  <a:moveTo>
                    <a:pt x="4461" y="0"/>
                  </a:moveTo>
                  <a:cubicBezTo>
                    <a:pt x="1992" y="0"/>
                    <a:pt x="0" y="1992"/>
                    <a:pt x="0" y="4461"/>
                  </a:cubicBezTo>
                  <a:cubicBezTo>
                    <a:pt x="0" y="6944"/>
                    <a:pt x="1992" y="8936"/>
                    <a:pt x="4461" y="8936"/>
                  </a:cubicBezTo>
                  <a:cubicBezTo>
                    <a:pt x="6929" y="8936"/>
                    <a:pt x="8936" y="6944"/>
                    <a:pt x="8936" y="4461"/>
                  </a:cubicBezTo>
                  <a:cubicBezTo>
                    <a:pt x="8936" y="1992"/>
                    <a:pt x="6929"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5" name="Google Shape;17414;p93">
              <a:extLst>
                <a:ext uri="{FF2B5EF4-FFF2-40B4-BE49-F238E27FC236}">
                  <a16:creationId xmlns:a16="http://schemas.microsoft.com/office/drawing/2014/main" id="{E8DDA0A5-0EEE-7542-8C8A-2A609D0F7455}"/>
                </a:ext>
              </a:extLst>
            </p:cNvPr>
            <p:cNvSpPr/>
            <p:nvPr/>
          </p:nvSpPr>
          <p:spPr>
            <a:xfrm>
              <a:off x="3313990" y="3028338"/>
              <a:ext cx="172573" cy="172967"/>
            </a:xfrm>
            <a:custGeom>
              <a:avLst/>
              <a:gdLst/>
              <a:ahLst/>
              <a:cxnLst/>
              <a:rect l="l" t="t" r="r" b="b"/>
              <a:pathLst>
                <a:path w="6583" h="6598" extrusionOk="0">
                  <a:moveTo>
                    <a:pt x="3292" y="0"/>
                  </a:moveTo>
                  <a:cubicBezTo>
                    <a:pt x="1473" y="0"/>
                    <a:pt x="0" y="1487"/>
                    <a:pt x="0" y="3292"/>
                  </a:cubicBezTo>
                  <a:cubicBezTo>
                    <a:pt x="0" y="5111"/>
                    <a:pt x="1473" y="6597"/>
                    <a:pt x="3292" y="6597"/>
                  </a:cubicBezTo>
                  <a:cubicBezTo>
                    <a:pt x="5111" y="6597"/>
                    <a:pt x="6583" y="5111"/>
                    <a:pt x="6583" y="3292"/>
                  </a:cubicBezTo>
                  <a:cubicBezTo>
                    <a:pt x="6583" y="1487"/>
                    <a:pt x="5111" y="0"/>
                    <a:pt x="32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6" name="Google Shape;17416;p93">
              <a:extLst>
                <a:ext uri="{FF2B5EF4-FFF2-40B4-BE49-F238E27FC236}">
                  <a16:creationId xmlns:a16="http://schemas.microsoft.com/office/drawing/2014/main" id="{C5D8A5D0-9589-0140-9AB5-21DCA78B9D15}"/>
                </a:ext>
              </a:extLst>
            </p:cNvPr>
            <p:cNvSpPr/>
            <p:nvPr/>
          </p:nvSpPr>
          <p:spPr>
            <a:xfrm>
              <a:off x="3351084" y="3065432"/>
              <a:ext cx="98778" cy="98778"/>
            </a:xfrm>
            <a:custGeom>
              <a:avLst/>
              <a:gdLst/>
              <a:ahLst/>
              <a:cxnLst/>
              <a:rect l="l" t="t" r="r" b="b"/>
              <a:pathLst>
                <a:path w="3768" h="3768" extrusionOk="0">
                  <a:moveTo>
                    <a:pt x="1877" y="0"/>
                  </a:moveTo>
                  <a:cubicBezTo>
                    <a:pt x="837" y="0"/>
                    <a:pt x="0" y="837"/>
                    <a:pt x="0" y="1877"/>
                  </a:cubicBezTo>
                  <a:cubicBezTo>
                    <a:pt x="0" y="2930"/>
                    <a:pt x="837" y="3768"/>
                    <a:pt x="1877" y="3768"/>
                  </a:cubicBezTo>
                  <a:cubicBezTo>
                    <a:pt x="2916" y="3768"/>
                    <a:pt x="3768" y="2930"/>
                    <a:pt x="3768" y="1877"/>
                  </a:cubicBezTo>
                  <a:cubicBezTo>
                    <a:pt x="3768" y="837"/>
                    <a:pt x="2916" y="0"/>
                    <a:pt x="1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7" name="Google Shape;17418;p93">
              <a:extLst>
                <a:ext uri="{FF2B5EF4-FFF2-40B4-BE49-F238E27FC236}">
                  <a16:creationId xmlns:a16="http://schemas.microsoft.com/office/drawing/2014/main" id="{18A1F2F4-A973-E348-A088-D3266F51460B}"/>
                </a:ext>
              </a:extLst>
            </p:cNvPr>
            <p:cNvSpPr/>
            <p:nvPr/>
          </p:nvSpPr>
          <p:spPr>
            <a:xfrm>
              <a:off x="3381730" y="3096445"/>
              <a:ext cx="37120" cy="36753"/>
            </a:xfrm>
            <a:custGeom>
              <a:avLst/>
              <a:gdLst/>
              <a:ahLst/>
              <a:cxnLst/>
              <a:rect l="l" t="t" r="r" b="b"/>
              <a:pathLst>
                <a:path w="1416" h="1402" extrusionOk="0">
                  <a:moveTo>
                    <a:pt x="708" y="1"/>
                  </a:moveTo>
                  <a:cubicBezTo>
                    <a:pt x="318" y="1"/>
                    <a:pt x="0" y="318"/>
                    <a:pt x="0" y="694"/>
                  </a:cubicBezTo>
                  <a:cubicBezTo>
                    <a:pt x="0" y="1083"/>
                    <a:pt x="318" y="1401"/>
                    <a:pt x="708" y="1401"/>
                  </a:cubicBezTo>
                  <a:cubicBezTo>
                    <a:pt x="1097" y="1401"/>
                    <a:pt x="1415" y="1083"/>
                    <a:pt x="1415" y="694"/>
                  </a:cubicBezTo>
                  <a:cubicBezTo>
                    <a:pt x="1415" y="318"/>
                    <a:pt x="1097" y="1"/>
                    <a:pt x="70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8" name="Google Shape;17419;p93">
              <a:extLst>
                <a:ext uri="{FF2B5EF4-FFF2-40B4-BE49-F238E27FC236}">
                  <a16:creationId xmlns:a16="http://schemas.microsoft.com/office/drawing/2014/main" id="{6C7894E0-00A0-FE47-9E07-A1B4B47C34FF}"/>
                </a:ext>
              </a:extLst>
            </p:cNvPr>
            <p:cNvSpPr/>
            <p:nvPr/>
          </p:nvSpPr>
          <p:spPr>
            <a:xfrm>
              <a:off x="3400264" y="3108556"/>
              <a:ext cx="18953" cy="12531"/>
            </a:xfrm>
            <a:custGeom>
              <a:avLst/>
              <a:gdLst/>
              <a:ahLst/>
              <a:cxnLst/>
              <a:rect l="l" t="t" r="r" b="b"/>
              <a:pathLst>
                <a:path w="723" h="478" extrusionOk="0">
                  <a:moveTo>
                    <a:pt x="1" y="1"/>
                  </a:moveTo>
                  <a:lnTo>
                    <a:pt x="1" y="477"/>
                  </a:lnTo>
                  <a:lnTo>
                    <a:pt x="679" y="477"/>
                  </a:lnTo>
                  <a:cubicBezTo>
                    <a:pt x="722" y="318"/>
                    <a:pt x="722" y="160"/>
                    <a:pt x="67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79" name="Google Shape;17420;p93">
              <a:extLst>
                <a:ext uri="{FF2B5EF4-FFF2-40B4-BE49-F238E27FC236}">
                  <a16:creationId xmlns:a16="http://schemas.microsoft.com/office/drawing/2014/main" id="{A8C1B3A2-A3DA-8047-B57F-B21F2ACAF7F7}"/>
                </a:ext>
              </a:extLst>
            </p:cNvPr>
            <p:cNvSpPr/>
            <p:nvPr userDrawn="1"/>
          </p:nvSpPr>
          <p:spPr>
            <a:xfrm>
              <a:off x="3391429" y="3079431"/>
              <a:ext cx="44434" cy="41603"/>
            </a:xfrm>
            <a:custGeom>
              <a:avLst/>
              <a:gdLst/>
              <a:ahLst/>
              <a:cxnLst/>
              <a:rect l="l" t="t" r="r" b="b"/>
              <a:pathLst>
                <a:path w="1695" h="1587" extrusionOk="0">
                  <a:moveTo>
                    <a:pt x="1348" y="0"/>
                  </a:moveTo>
                  <a:lnTo>
                    <a:pt x="179" y="1184"/>
                  </a:lnTo>
                  <a:cubicBezTo>
                    <a:pt x="1" y="1351"/>
                    <a:pt x="157" y="1586"/>
                    <a:pt x="344" y="1586"/>
                  </a:cubicBezTo>
                  <a:cubicBezTo>
                    <a:pt x="400" y="1586"/>
                    <a:pt x="458" y="1566"/>
                    <a:pt x="511" y="1516"/>
                  </a:cubicBezTo>
                  <a:lnTo>
                    <a:pt x="1695" y="332"/>
                  </a:lnTo>
                  <a:lnTo>
                    <a:pt x="1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0" name="Google Shape;17421;p93">
              <a:extLst>
                <a:ext uri="{FF2B5EF4-FFF2-40B4-BE49-F238E27FC236}">
                  <a16:creationId xmlns:a16="http://schemas.microsoft.com/office/drawing/2014/main" id="{AF2D67D9-5BC9-8941-BA6B-25E7DD08A2FD}"/>
                </a:ext>
              </a:extLst>
            </p:cNvPr>
            <p:cNvSpPr/>
            <p:nvPr/>
          </p:nvSpPr>
          <p:spPr>
            <a:xfrm>
              <a:off x="3420056" y="2908038"/>
              <a:ext cx="189718" cy="185052"/>
            </a:xfrm>
            <a:custGeom>
              <a:avLst/>
              <a:gdLst/>
              <a:ahLst/>
              <a:cxnLst/>
              <a:rect l="l" t="t" r="r" b="b"/>
              <a:pathLst>
                <a:path w="7237" h="7059" extrusionOk="0">
                  <a:moveTo>
                    <a:pt x="6897" y="1"/>
                  </a:moveTo>
                  <a:cubicBezTo>
                    <a:pt x="6843" y="1"/>
                    <a:pt x="6787" y="22"/>
                    <a:pt x="6738" y="71"/>
                  </a:cubicBezTo>
                  <a:lnTo>
                    <a:pt x="141" y="6668"/>
                  </a:lnTo>
                  <a:cubicBezTo>
                    <a:pt x="0" y="6809"/>
                    <a:pt x="92" y="7058"/>
                    <a:pt x="297" y="7058"/>
                  </a:cubicBezTo>
                  <a:cubicBezTo>
                    <a:pt x="302" y="7058"/>
                    <a:pt x="308" y="7058"/>
                    <a:pt x="314" y="7058"/>
                  </a:cubicBezTo>
                  <a:cubicBezTo>
                    <a:pt x="372" y="7058"/>
                    <a:pt x="429" y="7043"/>
                    <a:pt x="473" y="6986"/>
                  </a:cubicBezTo>
                  <a:lnTo>
                    <a:pt x="7070" y="403"/>
                  </a:lnTo>
                  <a:cubicBezTo>
                    <a:pt x="7237" y="236"/>
                    <a:pt x="7078" y="1"/>
                    <a:pt x="6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grpSp>
      <p:grpSp>
        <p:nvGrpSpPr>
          <p:cNvPr id="81" name="Google Shape;14458;p91" descr="Icon of a lightbulb" title="Icon">
            <a:extLst>
              <a:ext uri="{FF2B5EF4-FFF2-40B4-BE49-F238E27FC236}">
                <a16:creationId xmlns:a16="http://schemas.microsoft.com/office/drawing/2014/main" id="{4FC5A8AE-B615-DE48-9744-D428C627CCD5}"/>
              </a:ext>
            </a:extLst>
          </p:cNvPr>
          <p:cNvGrpSpPr/>
          <p:nvPr userDrawn="1"/>
        </p:nvGrpSpPr>
        <p:grpSpPr>
          <a:xfrm>
            <a:off x="8678528" y="1752600"/>
            <a:ext cx="1150807" cy="1360658"/>
            <a:chOff x="1764389" y="3348218"/>
            <a:chExt cx="310115" cy="366665"/>
          </a:xfrm>
          <a:solidFill>
            <a:schemeClr val="tx2"/>
          </a:solidFill>
        </p:grpSpPr>
        <p:sp>
          <p:nvSpPr>
            <p:cNvPr id="82" name="Google Shape;14459;p91">
              <a:extLst>
                <a:ext uri="{FF2B5EF4-FFF2-40B4-BE49-F238E27FC236}">
                  <a16:creationId xmlns:a16="http://schemas.microsoft.com/office/drawing/2014/main" id="{F7225EC4-CCAC-A84D-BFA3-539F26B2D2DC}"/>
                </a:ext>
              </a:extLst>
            </p:cNvPr>
            <p:cNvSpPr/>
            <p:nvPr/>
          </p:nvSpPr>
          <p:spPr>
            <a:xfrm>
              <a:off x="1782734" y="3556441"/>
              <a:ext cx="37918" cy="23598"/>
            </a:xfrm>
            <a:custGeom>
              <a:avLst/>
              <a:gdLst/>
              <a:ahLst/>
              <a:cxnLst/>
              <a:rect l="l" t="t" r="r" b="b"/>
              <a:pathLst>
                <a:path w="1451" h="903" extrusionOk="0">
                  <a:moveTo>
                    <a:pt x="1141" y="0"/>
                  </a:moveTo>
                  <a:cubicBezTo>
                    <a:pt x="1105" y="0"/>
                    <a:pt x="1067" y="10"/>
                    <a:pt x="1029" y="33"/>
                  </a:cubicBezTo>
                  <a:lnTo>
                    <a:pt x="1029" y="24"/>
                  </a:lnTo>
                  <a:lnTo>
                    <a:pt x="212" y="505"/>
                  </a:lnTo>
                  <a:cubicBezTo>
                    <a:pt x="1" y="618"/>
                    <a:pt x="118" y="902"/>
                    <a:pt x="310" y="902"/>
                  </a:cubicBezTo>
                  <a:cubicBezTo>
                    <a:pt x="346" y="902"/>
                    <a:pt x="384" y="893"/>
                    <a:pt x="423" y="870"/>
                  </a:cubicBezTo>
                  <a:lnTo>
                    <a:pt x="1241" y="399"/>
                  </a:lnTo>
                  <a:cubicBezTo>
                    <a:pt x="1451" y="278"/>
                    <a:pt x="1328" y="0"/>
                    <a:pt x="1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3" name="Google Shape;14460;p91">
              <a:extLst>
                <a:ext uri="{FF2B5EF4-FFF2-40B4-BE49-F238E27FC236}">
                  <a16:creationId xmlns:a16="http://schemas.microsoft.com/office/drawing/2014/main" id="{62F4DBB5-70BE-DD4B-850E-FC7EB66B2FD1}"/>
                </a:ext>
              </a:extLst>
            </p:cNvPr>
            <p:cNvSpPr/>
            <p:nvPr/>
          </p:nvSpPr>
          <p:spPr>
            <a:xfrm>
              <a:off x="2016933" y="3558218"/>
              <a:ext cx="37971" cy="23833"/>
            </a:xfrm>
            <a:custGeom>
              <a:avLst/>
              <a:gdLst/>
              <a:ahLst/>
              <a:cxnLst/>
              <a:rect l="l" t="t" r="r" b="b"/>
              <a:pathLst>
                <a:path w="1453" h="912" extrusionOk="0">
                  <a:moveTo>
                    <a:pt x="314" y="0"/>
                  </a:moveTo>
                  <a:cubicBezTo>
                    <a:pt x="125" y="0"/>
                    <a:pt x="1" y="286"/>
                    <a:pt x="212" y="408"/>
                  </a:cubicBezTo>
                  <a:lnTo>
                    <a:pt x="1039" y="879"/>
                  </a:lnTo>
                  <a:cubicBezTo>
                    <a:pt x="1076" y="902"/>
                    <a:pt x="1113" y="911"/>
                    <a:pt x="1148" y="911"/>
                  </a:cubicBezTo>
                  <a:cubicBezTo>
                    <a:pt x="1334" y="911"/>
                    <a:pt x="1453" y="627"/>
                    <a:pt x="1250" y="514"/>
                  </a:cubicBezTo>
                  <a:lnTo>
                    <a:pt x="423" y="33"/>
                  </a:lnTo>
                  <a:cubicBezTo>
                    <a:pt x="386" y="10"/>
                    <a:pt x="348"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4" name="Google Shape;14461;p91">
              <a:extLst>
                <a:ext uri="{FF2B5EF4-FFF2-40B4-BE49-F238E27FC236}">
                  <a16:creationId xmlns:a16="http://schemas.microsoft.com/office/drawing/2014/main" id="{88A3B60B-8F14-4C48-9C25-480717919366}"/>
                </a:ext>
              </a:extLst>
            </p:cNvPr>
            <p:cNvSpPr/>
            <p:nvPr/>
          </p:nvSpPr>
          <p:spPr>
            <a:xfrm>
              <a:off x="1915147" y="3348218"/>
              <a:ext cx="11080" cy="36089"/>
            </a:xfrm>
            <a:custGeom>
              <a:avLst/>
              <a:gdLst/>
              <a:ahLst/>
              <a:cxnLst/>
              <a:rect l="l" t="t" r="r" b="b"/>
              <a:pathLst>
                <a:path w="424" h="1381" extrusionOk="0">
                  <a:moveTo>
                    <a:pt x="212" y="1"/>
                  </a:moveTo>
                  <a:cubicBezTo>
                    <a:pt x="97" y="1"/>
                    <a:pt x="1" y="97"/>
                    <a:pt x="1" y="212"/>
                  </a:cubicBezTo>
                  <a:lnTo>
                    <a:pt x="1" y="1164"/>
                  </a:lnTo>
                  <a:cubicBezTo>
                    <a:pt x="1" y="1309"/>
                    <a:pt x="106" y="1381"/>
                    <a:pt x="212" y="1381"/>
                  </a:cubicBezTo>
                  <a:cubicBezTo>
                    <a:pt x="318" y="1381"/>
                    <a:pt x="424" y="1309"/>
                    <a:pt x="424" y="1164"/>
                  </a:cubicBezTo>
                  <a:lnTo>
                    <a:pt x="424" y="212"/>
                  </a:lnTo>
                  <a:cubicBezTo>
                    <a:pt x="424" y="97"/>
                    <a:pt x="328"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5" name="Google Shape;14462;p91">
              <a:extLst>
                <a:ext uri="{FF2B5EF4-FFF2-40B4-BE49-F238E27FC236}">
                  <a16:creationId xmlns:a16="http://schemas.microsoft.com/office/drawing/2014/main" id="{C0ED36A3-BBDA-D54D-B809-114D38299D32}"/>
                </a:ext>
              </a:extLst>
            </p:cNvPr>
            <p:cNvSpPr/>
            <p:nvPr/>
          </p:nvSpPr>
          <p:spPr>
            <a:xfrm>
              <a:off x="1839363" y="3367399"/>
              <a:ext cx="27126" cy="32796"/>
            </a:xfrm>
            <a:custGeom>
              <a:avLst/>
              <a:gdLst/>
              <a:ahLst/>
              <a:cxnLst/>
              <a:rect l="l" t="t" r="r" b="b"/>
              <a:pathLst>
                <a:path w="1038" h="1255" extrusionOk="0">
                  <a:moveTo>
                    <a:pt x="287" y="1"/>
                  </a:moveTo>
                  <a:cubicBezTo>
                    <a:pt x="142" y="1"/>
                    <a:pt x="1" y="154"/>
                    <a:pt x="93" y="325"/>
                  </a:cubicBezTo>
                  <a:lnTo>
                    <a:pt x="574" y="1142"/>
                  </a:lnTo>
                  <a:cubicBezTo>
                    <a:pt x="616" y="1221"/>
                    <a:pt x="683" y="1254"/>
                    <a:pt x="750" y="1254"/>
                  </a:cubicBezTo>
                  <a:cubicBezTo>
                    <a:pt x="894" y="1254"/>
                    <a:pt x="1038" y="1101"/>
                    <a:pt x="939" y="930"/>
                  </a:cubicBezTo>
                  <a:lnTo>
                    <a:pt x="468" y="113"/>
                  </a:lnTo>
                  <a:cubicBezTo>
                    <a:pt x="422" y="34"/>
                    <a:pt x="354"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6" name="Google Shape;14463;p91">
              <a:extLst>
                <a:ext uri="{FF2B5EF4-FFF2-40B4-BE49-F238E27FC236}">
                  <a16:creationId xmlns:a16="http://schemas.microsoft.com/office/drawing/2014/main" id="{6D408D8B-9FE0-8546-85D3-B07B691F98E4}"/>
                </a:ext>
              </a:extLst>
            </p:cNvPr>
            <p:cNvSpPr/>
            <p:nvPr/>
          </p:nvSpPr>
          <p:spPr>
            <a:xfrm>
              <a:off x="1783988" y="3420997"/>
              <a:ext cx="37971" cy="23754"/>
            </a:xfrm>
            <a:custGeom>
              <a:avLst/>
              <a:gdLst/>
              <a:ahLst/>
              <a:cxnLst/>
              <a:rect l="l" t="t" r="r" b="b"/>
              <a:pathLst>
                <a:path w="1453" h="909" extrusionOk="0">
                  <a:moveTo>
                    <a:pt x="310" y="1"/>
                  </a:moveTo>
                  <a:cubicBezTo>
                    <a:pt x="118" y="1"/>
                    <a:pt x="1" y="285"/>
                    <a:pt x="212" y="399"/>
                  </a:cubicBezTo>
                  <a:lnTo>
                    <a:pt x="1029" y="880"/>
                  </a:lnTo>
                  <a:cubicBezTo>
                    <a:pt x="1067" y="900"/>
                    <a:pt x="1104" y="909"/>
                    <a:pt x="1138" y="909"/>
                  </a:cubicBezTo>
                  <a:cubicBezTo>
                    <a:pt x="1332" y="909"/>
                    <a:pt x="1453" y="627"/>
                    <a:pt x="1241" y="505"/>
                  </a:cubicBezTo>
                  <a:lnTo>
                    <a:pt x="423" y="33"/>
                  </a:lnTo>
                  <a:cubicBezTo>
                    <a:pt x="384" y="11"/>
                    <a:pt x="34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7" name="Google Shape;14464;p91">
              <a:extLst>
                <a:ext uri="{FF2B5EF4-FFF2-40B4-BE49-F238E27FC236}">
                  <a16:creationId xmlns:a16="http://schemas.microsoft.com/office/drawing/2014/main" id="{79217DDC-8495-BE4D-86B1-35008ECDC796}"/>
                </a:ext>
              </a:extLst>
            </p:cNvPr>
            <p:cNvSpPr/>
            <p:nvPr/>
          </p:nvSpPr>
          <p:spPr>
            <a:xfrm>
              <a:off x="1764389" y="3494716"/>
              <a:ext cx="37971" cy="11106"/>
            </a:xfrm>
            <a:custGeom>
              <a:avLst/>
              <a:gdLst/>
              <a:ahLst/>
              <a:cxnLst/>
              <a:rect l="l" t="t" r="r" b="b"/>
              <a:pathLst>
                <a:path w="1453" h="425" extrusionOk="0">
                  <a:moveTo>
                    <a:pt x="289" y="1"/>
                  </a:moveTo>
                  <a:cubicBezTo>
                    <a:pt x="0" y="1"/>
                    <a:pt x="0" y="424"/>
                    <a:pt x="289" y="424"/>
                  </a:cubicBezTo>
                  <a:lnTo>
                    <a:pt x="1231" y="424"/>
                  </a:lnTo>
                  <a:cubicBezTo>
                    <a:pt x="1356" y="424"/>
                    <a:pt x="1452" y="328"/>
                    <a:pt x="1452" y="213"/>
                  </a:cubicBezTo>
                  <a:cubicBezTo>
                    <a:pt x="1452" y="97"/>
                    <a:pt x="1356" y="1"/>
                    <a:pt x="1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8" name="Google Shape;14465;p91">
              <a:extLst>
                <a:ext uri="{FF2B5EF4-FFF2-40B4-BE49-F238E27FC236}">
                  <a16:creationId xmlns:a16="http://schemas.microsoft.com/office/drawing/2014/main" id="{351AEF1C-BA73-A54F-BE58-86B42A196BFA}"/>
                </a:ext>
              </a:extLst>
            </p:cNvPr>
            <p:cNvSpPr/>
            <p:nvPr/>
          </p:nvSpPr>
          <p:spPr>
            <a:xfrm>
              <a:off x="2034756" y="3496990"/>
              <a:ext cx="39748" cy="11342"/>
            </a:xfrm>
            <a:custGeom>
              <a:avLst/>
              <a:gdLst/>
              <a:ahLst/>
              <a:cxnLst/>
              <a:rect l="l" t="t" r="r" b="b"/>
              <a:pathLst>
                <a:path w="1521" h="434" extrusionOk="0">
                  <a:moveTo>
                    <a:pt x="289" y="1"/>
                  </a:moveTo>
                  <a:cubicBezTo>
                    <a:pt x="1" y="10"/>
                    <a:pt x="1" y="433"/>
                    <a:pt x="289" y="433"/>
                  </a:cubicBezTo>
                  <a:lnTo>
                    <a:pt x="1241" y="433"/>
                  </a:lnTo>
                  <a:cubicBezTo>
                    <a:pt x="1520" y="433"/>
                    <a:pt x="1520" y="1"/>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89" name="Google Shape;14466;p91">
              <a:extLst>
                <a:ext uri="{FF2B5EF4-FFF2-40B4-BE49-F238E27FC236}">
                  <a16:creationId xmlns:a16="http://schemas.microsoft.com/office/drawing/2014/main" id="{BD5023B0-1BF9-5A47-AC1E-25EDAAE9C99F}"/>
                </a:ext>
              </a:extLst>
            </p:cNvPr>
            <p:cNvSpPr/>
            <p:nvPr/>
          </p:nvSpPr>
          <p:spPr>
            <a:xfrm>
              <a:off x="2018684" y="3423009"/>
              <a:ext cx="37448" cy="23754"/>
            </a:xfrm>
            <a:custGeom>
              <a:avLst/>
              <a:gdLst/>
              <a:ahLst/>
              <a:cxnLst/>
              <a:rect l="l" t="t" r="r" b="b"/>
              <a:pathLst>
                <a:path w="1433" h="909" extrusionOk="0">
                  <a:moveTo>
                    <a:pt x="1123" y="1"/>
                  </a:moveTo>
                  <a:cubicBezTo>
                    <a:pt x="1088" y="1"/>
                    <a:pt x="1049" y="11"/>
                    <a:pt x="1010" y="33"/>
                  </a:cubicBezTo>
                  <a:lnTo>
                    <a:pt x="193" y="504"/>
                  </a:lnTo>
                  <a:cubicBezTo>
                    <a:pt x="1" y="620"/>
                    <a:pt x="77" y="908"/>
                    <a:pt x="299" y="908"/>
                  </a:cubicBezTo>
                  <a:cubicBezTo>
                    <a:pt x="337" y="908"/>
                    <a:pt x="366" y="899"/>
                    <a:pt x="404" y="879"/>
                  </a:cubicBezTo>
                  <a:lnTo>
                    <a:pt x="1222" y="399"/>
                  </a:lnTo>
                  <a:cubicBezTo>
                    <a:pt x="1433" y="285"/>
                    <a:pt x="1315" y="1"/>
                    <a:pt x="1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0" name="Google Shape;14467;p91">
              <a:extLst>
                <a:ext uri="{FF2B5EF4-FFF2-40B4-BE49-F238E27FC236}">
                  <a16:creationId xmlns:a16="http://schemas.microsoft.com/office/drawing/2014/main" id="{D8065298-C803-F642-8090-5E3E439F640C}"/>
                </a:ext>
              </a:extLst>
            </p:cNvPr>
            <p:cNvSpPr/>
            <p:nvPr/>
          </p:nvSpPr>
          <p:spPr>
            <a:xfrm>
              <a:off x="1974573" y="3368627"/>
              <a:ext cx="26054" cy="32822"/>
            </a:xfrm>
            <a:custGeom>
              <a:avLst/>
              <a:gdLst/>
              <a:ahLst/>
              <a:cxnLst/>
              <a:rect l="l" t="t" r="r" b="b"/>
              <a:pathLst>
                <a:path w="997" h="1256" extrusionOk="0">
                  <a:moveTo>
                    <a:pt x="757" y="0"/>
                  </a:moveTo>
                  <a:cubicBezTo>
                    <a:pt x="683" y="0"/>
                    <a:pt x="612" y="39"/>
                    <a:pt x="573" y="105"/>
                  </a:cubicBezTo>
                  <a:lnTo>
                    <a:pt x="92" y="932"/>
                  </a:lnTo>
                  <a:cubicBezTo>
                    <a:pt x="0" y="1102"/>
                    <a:pt x="142" y="1255"/>
                    <a:pt x="286" y="1255"/>
                  </a:cubicBezTo>
                  <a:cubicBezTo>
                    <a:pt x="354" y="1255"/>
                    <a:pt x="422" y="1222"/>
                    <a:pt x="467" y="1143"/>
                  </a:cubicBezTo>
                  <a:lnTo>
                    <a:pt x="938" y="326"/>
                  </a:lnTo>
                  <a:cubicBezTo>
                    <a:pt x="996" y="220"/>
                    <a:pt x="967" y="85"/>
                    <a:pt x="862" y="28"/>
                  </a:cubicBezTo>
                  <a:cubicBezTo>
                    <a:pt x="828" y="9"/>
                    <a:pt x="792"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1" name="Google Shape;14468;p91">
              <a:extLst>
                <a:ext uri="{FF2B5EF4-FFF2-40B4-BE49-F238E27FC236}">
                  <a16:creationId xmlns:a16="http://schemas.microsoft.com/office/drawing/2014/main" id="{9DE1AAED-0266-9740-8F20-6724479EC5B0}"/>
                </a:ext>
              </a:extLst>
            </p:cNvPr>
            <p:cNvSpPr/>
            <p:nvPr userDrawn="1"/>
          </p:nvSpPr>
          <p:spPr>
            <a:xfrm>
              <a:off x="1820914" y="3408009"/>
              <a:ext cx="218651" cy="273450"/>
            </a:xfrm>
            <a:custGeom>
              <a:avLst/>
              <a:gdLst/>
              <a:ahLst/>
              <a:cxnLst/>
              <a:rect l="l" t="t" r="r" b="b"/>
              <a:pathLst>
                <a:path w="8367" h="10464" extrusionOk="0">
                  <a:moveTo>
                    <a:pt x="3813" y="0"/>
                  </a:moveTo>
                  <a:cubicBezTo>
                    <a:pt x="2378" y="0"/>
                    <a:pt x="1085" y="876"/>
                    <a:pt x="549" y="2213"/>
                  </a:cubicBezTo>
                  <a:cubicBezTo>
                    <a:pt x="1" y="3579"/>
                    <a:pt x="366" y="5136"/>
                    <a:pt x="1453" y="6127"/>
                  </a:cubicBezTo>
                  <a:cubicBezTo>
                    <a:pt x="1885" y="6521"/>
                    <a:pt x="2126" y="7088"/>
                    <a:pt x="2126" y="7675"/>
                  </a:cubicBezTo>
                  <a:lnTo>
                    <a:pt x="2126" y="9868"/>
                  </a:lnTo>
                  <a:cubicBezTo>
                    <a:pt x="2126" y="10194"/>
                    <a:pt x="2385" y="10464"/>
                    <a:pt x="2722" y="10464"/>
                  </a:cubicBezTo>
                  <a:lnTo>
                    <a:pt x="4905" y="10464"/>
                  </a:lnTo>
                  <a:cubicBezTo>
                    <a:pt x="5241" y="10464"/>
                    <a:pt x="5511" y="10194"/>
                    <a:pt x="5511" y="9868"/>
                  </a:cubicBezTo>
                  <a:lnTo>
                    <a:pt x="5511" y="7665"/>
                  </a:lnTo>
                  <a:cubicBezTo>
                    <a:pt x="5511" y="7069"/>
                    <a:pt x="5761" y="6502"/>
                    <a:pt x="6203" y="6108"/>
                  </a:cubicBezTo>
                  <a:cubicBezTo>
                    <a:pt x="8367" y="4108"/>
                    <a:pt x="7270" y="492"/>
                    <a:pt x="4357" y="40"/>
                  </a:cubicBezTo>
                  <a:cubicBezTo>
                    <a:pt x="4203" y="21"/>
                    <a:pt x="4049" y="1"/>
                    <a:pt x="3905" y="1"/>
                  </a:cubicBezTo>
                  <a:cubicBezTo>
                    <a:pt x="3874" y="1"/>
                    <a:pt x="3843" y="0"/>
                    <a:pt x="3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2" name="Google Shape;14470;p91">
              <a:extLst>
                <a:ext uri="{FF2B5EF4-FFF2-40B4-BE49-F238E27FC236}">
                  <a16:creationId xmlns:a16="http://schemas.microsoft.com/office/drawing/2014/main" id="{6CE2DDED-C3E7-6342-AC1F-FA6FAB0E94D5}"/>
                </a:ext>
              </a:extLst>
            </p:cNvPr>
            <p:cNvSpPr/>
            <p:nvPr/>
          </p:nvSpPr>
          <p:spPr>
            <a:xfrm>
              <a:off x="1865652" y="3465579"/>
              <a:ext cx="110096" cy="161290"/>
            </a:xfrm>
            <a:custGeom>
              <a:avLst/>
              <a:gdLst/>
              <a:ahLst/>
              <a:cxnLst/>
              <a:rect l="l" t="t" r="r" b="b"/>
              <a:pathLst>
                <a:path w="4213" h="6172" extrusionOk="0">
                  <a:moveTo>
                    <a:pt x="885" y="424"/>
                  </a:moveTo>
                  <a:cubicBezTo>
                    <a:pt x="1106" y="424"/>
                    <a:pt x="1289" y="606"/>
                    <a:pt x="1289" y="828"/>
                  </a:cubicBezTo>
                  <a:lnTo>
                    <a:pt x="1289" y="1241"/>
                  </a:lnTo>
                  <a:lnTo>
                    <a:pt x="837" y="1241"/>
                  </a:lnTo>
                  <a:cubicBezTo>
                    <a:pt x="289" y="1241"/>
                    <a:pt x="289" y="424"/>
                    <a:pt x="837" y="424"/>
                  </a:cubicBezTo>
                  <a:close/>
                  <a:moveTo>
                    <a:pt x="3385" y="424"/>
                  </a:moveTo>
                  <a:cubicBezTo>
                    <a:pt x="3924" y="424"/>
                    <a:pt x="3924" y="1241"/>
                    <a:pt x="3385" y="1241"/>
                  </a:cubicBezTo>
                  <a:lnTo>
                    <a:pt x="2924" y="1241"/>
                  </a:lnTo>
                  <a:lnTo>
                    <a:pt x="2924" y="828"/>
                  </a:lnTo>
                  <a:cubicBezTo>
                    <a:pt x="2924" y="606"/>
                    <a:pt x="3106" y="424"/>
                    <a:pt x="3327" y="424"/>
                  </a:cubicBezTo>
                  <a:close/>
                  <a:moveTo>
                    <a:pt x="837" y="1"/>
                  </a:moveTo>
                  <a:cubicBezTo>
                    <a:pt x="375" y="1"/>
                    <a:pt x="0" y="376"/>
                    <a:pt x="0" y="837"/>
                  </a:cubicBezTo>
                  <a:cubicBezTo>
                    <a:pt x="0" y="1289"/>
                    <a:pt x="375" y="1664"/>
                    <a:pt x="837" y="1664"/>
                  </a:cubicBezTo>
                  <a:lnTo>
                    <a:pt x="1289" y="1664"/>
                  </a:lnTo>
                  <a:lnTo>
                    <a:pt x="1289" y="3395"/>
                  </a:lnTo>
                  <a:cubicBezTo>
                    <a:pt x="1289" y="3534"/>
                    <a:pt x="1395" y="3604"/>
                    <a:pt x="1500" y="3604"/>
                  </a:cubicBezTo>
                  <a:cubicBezTo>
                    <a:pt x="1606" y="3604"/>
                    <a:pt x="1712" y="3534"/>
                    <a:pt x="1712" y="3395"/>
                  </a:cubicBezTo>
                  <a:lnTo>
                    <a:pt x="1712" y="1664"/>
                  </a:lnTo>
                  <a:lnTo>
                    <a:pt x="2501" y="1664"/>
                  </a:lnTo>
                  <a:lnTo>
                    <a:pt x="2501" y="5962"/>
                  </a:lnTo>
                  <a:cubicBezTo>
                    <a:pt x="2501" y="6102"/>
                    <a:pt x="2606" y="6172"/>
                    <a:pt x="2712" y="6172"/>
                  </a:cubicBezTo>
                  <a:cubicBezTo>
                    <a:pt x="2818" y="6172"/>
                    <a:pt x="2924" y="6102"/>
                    <a:pt x="2924" y="5962"/>
                  </a:cubicBezTo>
                  <a:lnTo>
                    <a:pt x="2924" y="1664"/>
                  </a:lnTo>
                  <a:lnTo>
                    <a:pt x="3385" y="1664"/>
                  </a:lnTo>
                  <a:cubicBezTo>
                    <a:pt x="3847" y="1664"/>
                    <a:pt x="4212" y="1289"/>
                    <a:pt x="4212" y="837"/>
                  </a:cubicBezTo>
                  <a:cubicBezTo>
                    <a:pt x="4212" y="376"/>
                    <a:pt x="3847" y="1"/>
                    <a:pt x="3385" y="1"/>
                  </a:cubicBezTo>
                  <a:lnTo>
                    <a:pt x="3327" y="1"/>
                  </a:lnTo>
                  <a:cubicBezTo>
                    <a:pt x="2876" y="1"/>
                    <a:pt x="2501" y="376"/>
                    <a:pt x="2501" y="828"/>
                  </a:cubicBezTo>
                  <a:lnTo>
                    <a:pt x="2501" y="1241"/>
                  </a:lnTo>
                  <a:lnTo>
                    <a:pt x="1712" y="1241"/>
                  </a:lnTo>
                  <a:lnTo>
                    <a:pt x="1712" y="828"/>
                  </a:lnTo>
                  <a:cubicBezTo>
                    <a:pt x="1712" y="376"/>
                    <a:pt x="1337" y="1"/>
                    <a:pt x="87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3" name="Google Shape;14471;p91">
              <a:extLst>
                <a:ext uri="{FF2B5EF4-FFF2-40B4-BE49-F238E27FC236}">
                  <a16:creationId xmlns:a16="http://schemas.microsoft.com/office/drawing/2014/main" id="{DA3B1042-6AC0-0245-A655-8C236B7274C5}"/>
                </a:ext>
              </a:extLst>
            </p:cNvPr>
            <p:cNvSpPr/>
            <p:nvPr/>
          </p:nvSpPr>
          <p:spPr>
            <a:xfrm>
              <a:off x="1899311" y="3570866"/>
              <a:ext cx="11080" cy="55950"/>
            </a:xfrm>
            <a:custGeom>
              <a:avLst/>
              <a:gdLst/>
              <a:ahLst/>
              <a:cxnLst/>
              <a:rect l="l" t="t" r="r" b="b"/>
              <a:pathLst>
                <a:path w="424" h="2141" extrusionOk="0">
                  <a:moveTo>
                    <a:pt x="212" y="1"/>
                  </a:moveTo>
                  <a:cubicBezTo>
                    <a:pt x="97" y="1"/>
                    <a:pt x="1" y="97"/>
                    <a:pt x="1" y="222"/>
                  </a:cubicBezTo>
                  <a:lnTo>
                    <a:pt x="1" y="1924"/>
                  </a:lnTo>
                  <a:cubicBezTo>
                    <a:pt x="1" y="2068"/>
                    <a:pt x="107" y="2140"/>
                    <a:pt x="212" y="2140"/>
                  </a:cubicBezTo>
                  <a:cubicBezTo>
                    <a:pt x="318" y="2140"/>
                    <a:pt x="424" y="2068"/>
                    <a:pt x="424" y="1924"/>
                  </a:cubicBezTo>
                  <a:lnTo>
                    <a:pt x="424" y="222"/>
                  </a:lnTo>
                  <a:cubicBezTo>
                    <a:pt x="424" y="97"/>
                    <a:pt x="328" y="1"/>
                    <a:pt x="21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4" name="Google Shape;14473;p91">
              <a:extLst>
                <a:ext uri="{FF2B5EF4-FFF2-40B4-BE49-F238E27FC236}">
                  <a16:creationId xmlns:a16="http://schemas.microsoft.com/office/drawing/2014/main" id="{AFB936E7-4D18-0E41-AFB3-3DF58B4517D1}"/>
                </a:ext>
              </a:extLst>
            </p:cNvPr>
            <p:cNvSpPr/>
            <p:nvPr/>
          </p:nvSpPr>
          <p:spPr>
            <a:xfrm>
              <a:off x="1891524" y="3678663"/>
              <a:ext cx="58328" cy="36220"/>
            </a:xfrm>
            <a:custGeom>
              <a:avLst/>
              <a:gdLst/>
              <a:ahLst/>
              <a:cxnLst/>
              <a:rect l="l" t="t" r="r" b="b"/>
              <a:pathLst>
                <a:path w="2232" h="1386" extrusionOk="0">
                  <a:moveTo>
                    <a:pt x="1" y="1"/>
                  </a:moveTo>
                  <a:lnTo>
                    <a:pt x="1" y="270"/>
                  </a:lnTo>
                  <a:cubicBezTo>
                    <a:pt x="1" y="886"/>
                    <a:pt x="501" y="1386"/>
                    <a:pt x="1116" y="1386"/>
                  </a:cubicBezTo>
                  <a:cubicBezTo>
                    <a:pt x="1732" y="1386"/>
                    <a:pt x="2232" y="886"/>
                    <a:pt x="2232" y="270"/>
                  </a:cubicBezTo>
                  <a:lnTo>
                    <a:pt x="22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5" name="Google Shape;14474;p91">
              <a:extLst>
                <a:ext uri="{FF2B5EF4-FFF2-40B4-BE49-F238E27FC236}">
                  <a16:creationId xmlns:a16="http://schemas.microsoft.com/office/drawing/2014/main" id="{B783BB4C-E6DB-9844-9CD8-064C61749550}"/>
                </a:ext>
              </a:extLst>
            </p:cNvPr>
            <p:cNvSpPr/>
            <p:nvPr/>
          </p:nvSpPr>
          <p:spPr>
            <a:xfrm>
              <a:off x="1876210" y="3611842"/>
              <a:ext cx="88720" cy="34939"/>
            </a:xfrm>
            <a:custGeom>
              <a:avLst/>
              <a:gdLst/>
              <a:ahLst/>
              <a:cxnLst/>
              <a:rect l="l" t="t" r="r" b="b"/>
              <a:pathLst>
                <a:path w="3395" h="1337" extrusionOk="0">
                  <a:moveTo>
                    <a:pt x="0" y="0"/>
                  </a:moveTo>
                  <a:lnTo>
                    <a:pt x="0" y="1337"/>
                  </a:lnTo>
                  <a:lnTo>
                    <a:pt x="3395" y="1337"/>
                  </a:lnTo>
                  <a:lnTo>
                    <a:pt x="3395" y="0"/>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96" name="Google Shape;14475;p91">
              <a:extLst>
                <a:ext uri="{FF2B5EF4-FFF2-40B4-BE49-F238E27FC236}">
                  <a16:creationId xmlns:a16="http://schemas.microsoft.com/office/drawing/2014/main" id="{69EBD367-A434-1A42-878B-D059C8D8A006}"/>
                </a:ext>
              </a:extLst>
            </p:cNvPr>
            <p:cNvSpPr/>
            <p:nvPr/>
          </p:nvSpPr>
          <p:spPr>
            <a:xfrm>
              <a:off x="1876445" y="3646755"/>
              <a:ext cx="88485" cy="34965"/>
            </a:xfrm>
            <a:custGeom>
              <a:avLst/>
              <a:gdLst/>
              <a:ahLst/>
              <a:cxnLst/>
              <a:rect l="l" t="t" r="r" b="b"/>
              <a:pathLst>
                <a:path w="3386" h="1338" extrusionOk="0">
                  <a:moveTo>
                    <a:pt x="1" y="1"/>
                  </a:moveTo>
                  <a:lnTo>
                    <a:pt x="1" y="732"/>
                  </a:lnTo>
                  <a:cubicBezTo>
                    <a:pt x="1" y="1068"/>
                    <a:pt x="260" y="1337"/>
                    <a:pt x="597" y="1337"/>
                  </a:cubicBezTo>
                  <a:lnTo>
                    <a:pt x="2780" y="1337"/>
                  </a:lnTo>
                  <a:cubicBezTo>
                    <a:pt x="3116" y="1337"/>
                    <a:pt x="3386" y="1068"/>
                    <a:pt x="3386" y="732"/>
                  </a:cubicBezTo>
                  <a:lnTo>
                    <a:pt x="3386" y="1"/>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grpSp>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dirty="0"/>
              <a:t>Header 2 goes here</a:t>
            </a:r>
            <a:endParaRPr dirty="0"/>
          </a:p>
        </p:txBody>
      </p:sp>
      <p:sp>
        <p:nvSpPr>
          <p:cNvPr id="98" name="Holder 3">
            <a:extLst>
              <a:ext uri="{FF2B5EF4-FFF2-40B4-BE49-F238E27FC236}">
                <a16:creationId xmlns:a16="http://schemas.microsoft.com/office/drawing/2014/main" id="{FA1F2DDD-8C8F-1A4C-B5E9-F5C9353EB1C7}"/>
              </a:ext>
            </a:extLst>
          </p:cNvPr>
          <p:cNvSpPr>
            <a:spLocks noGrp="1"/>
          </p:cNvSpPr>
          <p:nvPr>
            <p:ph type="body" idx="1" hasCustomPrompt="1"/>
          </p:nvPr>
        </p:nvSpPr>
        <p:spPr>
          <a:xfrm>
            <a:off x="1295399"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dirty="0"/>
              <a:t>Header 4</a:t>
            </a:r>
          </a:p>
        </p:txBody>
      </p:sp>
      <p:sp>
        <p:nvSpPr>
          <p:cNvPr id="51" name="Text Placeholder 8">
            <a:extLst>
              <a:ext uri="{FF2B5EF4-FFF2-40B4-BE49-F238E27FC236}">
                <a16:creationId xmlns:a16="http://schemas.microsoft.com/office/drawing/2014/main" id="{037B3C9F-64C7-EE5F-FF1A-B2D5268C0BF6}"/>
              </a:ext>
            </a:extLst>
          </p:cNvPr>
          <p:cNvSpPr>
            <a:spLocks noGrp="1"/>
          </p:cNvSpPr>
          <p:nvPr>
            <p:ph type="body" sz="quarter" idx="14" hasCustomPrompt="1"/>
          </p:nvPr>
        </p:nvSpPr>
        <p:spPr>
          <a:xfrm>
            <a:off x="1296570"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dirty="0" err="1">
                <a:solidFill>
                  <a:srgbClr val="212121"/>
                </a:solidFill>
                <a:latin typeface="Work Sans"/>
                <a:cs typeface="Work Sans"/>
              </a:rPr>
              <a:t>D</a:t>
            </a:r>
            <a:r>
              <a:rPr lang="en-CA" dirty="0" err="1">
                <a:solidFill>
                  <a:srgbClr val="212121"/>
                </a:solidFill>
                <a:latin typeface="Work Sans"/>
                <a:cs typeface="Work Sans"/>
              </a:rPr>
              <a:t>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dirty="0">
                <a:solidFill>
                  <a:srgbClr val="212121"/>
                </a:solidFill>
                <a:latin typeface="Work Sans"/>
                <a:cs typeface="Work Sans"/>
              </a:rPr>
              <a:t>.</a:t>
            </a:r>
            <a:endParaRPr lang="en-CA" sz="3200" dirty="0">
              <a:latin typeface="WorkSans-SemiBold"/>
              <a:cs typeface="WorkSans-SemiBold"/>
            </a:endParaRPr>
          </a:p>
        </p:txBody>
      </p:sp>
      <p:sp>
        <p:nvSpPr>
          <p:cNvPr id="100" name="Holder 3">
            <a:extLst>
              <a:ext uri="{FF2B5EF4-FFF2-40B4-BE49-F238E27FC236}">
                <a16:creationId xmlns:a16="http://schemas.microsoft.com/office/drawing/2014/main" id="{30854921-BAC7-2A4E-9AB7-6DB039CDBF7D}"/>
              </a:ext>
            </a:extLst>
          </p:cNvPr>
          <p:cNvSpPr>
            <a:spLocks noGrp="1"/>
          </p:cNvSpPr>
          <p:nvPr>
            <p:ph type="body" idx="10" hasCustomPrompt="1"/>
          </p:nvPr>
        </p:nvSpPr>
        <p:spPr>
          <a:xfrm>
            <a:off x="4537506"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dirty="0"/>
              <a:t>Header 4</a:t>
            </a:r>
          </a:p>
        </p:txBody>
      </p:sp>
      <p:sp>
        <p:nvSpPr>
          <p:cNvPr id="9" name="Text Placeholder 8">
            <a:extLst>
              <a:ext uri="{FF2B5EF4-FFF2-40B4-BE49-F238E27FC236}">
                <a16:creationId xmlns:a16="http://schemas.microsoft.com/office/drawing/2014/main" id="{A77B0C93-ACC2-D34F-A35E-E01B06B7795B}"/>
              </a:ext>
            </a:extLst>
          </p:cNvPr>
          <p:cNvSpPr>
            <a:spLocks noGrp="1"/>
          </p:cNvSpPr>
          <p:nvPr>
            <p:ph type="body" sz="quarter" idx="12" hasCustomPrompt="1"/>
          </p:nvPr>
        </p:nvSpPr>
        <p:spPr>
          <a:xfrm>
            <a:off x="4537075"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dirty="0" err="1">
                <a:solidFill>
                  <a:srgbClr val="212121"/>
                </a:solidFill>
                <a:latin typeface="Work Sans"/>
                <a:cs typeface="Work Sans"/>
              </a:rPr>
              <a:t>D</a:t>
            </a:r>
            <a:r>
              <a:rPr lang="en-CA" dirty="0" err="1">
                <a:solidFill>
                  <a:srgbClr val="212121"/>
                </a:solidFill>
                <a:latin typeface="Work Sans"/>
                <a:cs typeface="Work Sans"/>
              </a:rPr>
              <a:t>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dirty="0">
                <a:solidFill>
                  <a:srgbClr val="212121"/>
                </a:solidFill>
                <a:latin typeface="Work Sans"/>
                <a:cs typeface="Work Sans"/>
              </a:rPr>
              <a:t>.</a:t>
            </a:r>
            <a:endParaRPr lang="en-CA" sz="3200" dirty="0">
              <a:latin typeface="WorkSans-SemiBold"/>
              <a:cs typeface="WorkSans-SemiBold"/>
            </a:endParaRPr>
          </a:p>
        </p:txBody>
      </p:sp>
      <p:sp>
        <p:nvSpPr>
          <p:cNvPr id="102" name="Holder 3">
            <a:extLst>
              <a:ext uri="{FF2B5EF4-FFF2-40B4-BE49-F238E27FC236}">
                <a16:creationId xmlns:a16="http://schemas.microsoft.com/office/drawing/2014/main" id="{1184B15B-754B-F84A-AD33-F219C311602E}"/>
              </a:ext>
            </a:extLst>
          </p:cNvPr>
          <p:cNvSpPr>
            <a:spLocks noGrp="1"/>
          </p:cNvSpPr>
          <p:nvPr>
            <p:ph type="body" idx="11" hasCustomPrompt="1"/>
          </p:nvPr>
        </p:nvSpPr>
        <p:spPr>
          <a:xfrm>
            <a:off x="7844232"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dirty="0"/>
              <a:t>Header 4</a:t>
            </a:r>
          </a:p>
        </p:txBody>
      </p:sp>
      <p:sp>
        <p:nvSpPr>
          <p:cNvPr id="104" name="Text Placeholder 8">
            <a:extLst>
              <a:ext uri="{FF2B5EF4-FFF2-40B4-BE49-F238E27FC236}">
                <a16:creationId xmlns:a16="http://schemas.microsoft.com/office/drawing/2014/main" id="{35682D8D-0C58-604A-99C3-C4D04CE79797}"/>
              </a:ext>
            </a:extLst>
          </p:cNvPr>
          <p:cNvSpPr>
            <a:spLocks noGrp="1"/>
          </p:cNvSpPr>
          <p:nvPr>
            <p:ph type="body" sz="quarter" idx="13" hasCustomPrompt="1"/>
          </p:nvPr>
        </p:nvSpPr>
        <p:spPr>
          <a:xfrm>
            <a:off x="7843801" y="3875088"/>
            <a:ext cx="2819400" cy="1916112"/>
          </a:xfrm>
          <a:prstGeom prst="rect">
            <a:avLst/>
          </a:prstGeom>
        </p:spPr>
        <p:txBody>
          <a:bodyPr/>
          <a:lstStyle>
            <a:lvl1pPr marL="12700" indent="0" algn="ctr" eaLnBrk="1" hangingPunct="1">
              <a:lnSpc>
                <a:spcPct val="110000"/>
              </a:lnSpc>
              <a:buNone/>
              <a:defRPr sz="1800">
                <a:solidFill>
                  <a:schemeClr val="tx1"/>
                </a:solidFill>
                <a:latin typeface="Work Sans" pitchFamily="2" charset="77"/>
              </a:defRPr>
            </a:lvl1pPr>
            <a:lvl2pPr>
              <a:defRPr sz="3200">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dirty="0" err="1">
                <a:solidFill>
                  <a:srgbClr val="212121"/>
                </a:solidFill>
                <a:latin typeface="Work Sans"/>
                <a:cs typeface="Work Sans"/>
              </a:rPr>
              <a:t>D</a:t>
            </a:r>
            <a:r>
              <a:rPr lang="en-CA" dirty="0" err="1">
                <a:solidFill>
                  <a:srgbClr val="212121"/>
                </a:solidFill>
                <a:latin typeface="Work Sans"/>
                <a:cs typeface="Work Sans"/>
              </a:rPr>
              <a:t>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dirty="0">
                <a:solidFill>
                  <a:srgbClr val="212121"/>
                </a:solidFill>
                <a:latin typeface="Work Sans"/>
                <a:cs typeface="Work Sans"/>
              </a:rPr>
              <a:t>.</a:t>
            </a:r>
            <a:endParaRPr lang="en-CA" sz="3200" dirty="0">
              <a:latin typeface="WorkSans-SemiBold"/>
              <a:cs typeface="WorkSans-SemiBold"/>
            </a:endParaRPr>
          </a:p>
        </p:txBody>
      </p:sp>
      <p:sp>
        <p:nvSpPr>
          <p:cNvPr id="50" name="Holder 4">
            <a:extLst>
              <a:ext uri="{FF2B5EF4-FFF2-40B4-BE49-F238E27FC236}">
                <a16:creationId xmlns:a16="http://schemas.microsoft.com/office/drawing/2014/main" id="{02BDCE2A-25ED-E5BE-8D98-ADFBCF4BC6C2}"/>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05" name="Picture 104" descr="NorQuest College crest">
            <a:extLst>
              <a:ext uri="{FF2B5EF4-FFF2-40B4-BE49-F238E27FC236}">
                <a16:creationId xmlns:a16="http://schemas.microsoft.com/office/drawing/2014/main" id="{E304F15D-62A7-C44A-9ECB-4AB080D4EE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9" name="object 3">
            <a:extLst>
              <a:ext uri="{FF2B5EF4-FFF2-40B4-BE49-F238E27FC236}">
                <a16:creationId xmlns:a16="http://schemas.microsoft.com/office/drawing/2014/main" id="{41472809-C62E-ED4D-BB43-55ADE684C28F}"/>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97" name="object 3">
            <a:extLst>
              <a:ext uri="{FF2B5EF4-FFF2-40B4-BE49-F238E27FC236}">
                <a16:creationId xmlns:a16="http://schemas.microsoft.com/office/drawing/2014/main" id="{D1B7ACD5-BB2F-1549-BC93-CC387D9F7D3F}"/>
              </a:ext>
              <a:ext uri="{C183D7F6-B498-43B3-948B-1728B52AA6E4}">
                <adec:decorative xmlns:adec="http://schemas.microsoft.com/office/drawing/2017/decorative" val="1"/>
              </a:ext>
            </a:extLst>
          </p:cNvPr>
          <p:cNvSpPr/>
          <p:nvPr userDrawn="1"/>
        </p:nvSpPr>
        <p:spPr>
          <a:xfrm>
            <a:off x="-3893255" y="4495800"/>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FFBD00"/>
            </a:solidFill>
          </a:ln>
        </p:spPr>
        <p:txBody>
          <a:bodyPr wrap="square" lIns="0" tIns="0" rIns="0" bIns="0" rtlCol="0"/>
          <a:lstStyle/>
          <a:p>
            <a:endParaRPr dirty="0"/>
          </a:p>
        </p:txBody>
      </p:sp>
    </p:spTree>
    <p:extLst>
      <p:ext uri="{BB962C8B-B14F-4D97-AF65-F5344CB8AC3E}">
        <p14:creationId xmlns:p14="http://schemas.microsoft.com/office/powerpoint/2010/main" val="49093566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wo Column Slide">
    <p:bg>
      <p:bgPr>
        <a:solidFill>
          <a:schemeClr val="bg2"/>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bg1"/>
                </a:solidFill>
                <a:latin typeface="WorkSans-ExtraBold" pitchFamily="2" charset="77"/>
              </a:defRPr>
            </a:lvl1pPr>
          </a:lstStyle>
          <a:p>
            <a:pPr lvl="0"/>
            <a:r>
              <a:rPr lang="en-US" dirty="0"/>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bg1"/>
                </a:solidFill>
                <a:latin typeface="Work Sans Medium" pitchFamily="2" charset="77"/>
              </a:defRPr>
            </a:lvl1pPr>
          </a:lstStyle>
          <a:p>
            <a:pPr lvl="0"/>
            <a:r>
              <a:rPr lang="en-US" dirty="0"/>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bg1"/>
                </a:solidFill>
                <a:latin typeface="Work Sans" pitchFamily="2" charset="77"/>
              </a:defRPr>
            </a:lvl1pPr>
          </a:lstStyle>
          <a:p>
            <a:pPr lvl="0"/>
            <a:r>
              <a:rPr lang="en-US" dirty="0"/>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bg1"/>
                </a:solidFill>
                <a:latin typeface="Work Sans" pitchFamily="2" charset="77"/>
              </a:defRPr>
            </a:lvl1pPr>
          </a:lstStyle>
          <a:p>
            <a:pPr lvl="0"/>
            <a:r>
              <a:rPr lang="en-US" dirty="0"/>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userDrawn="1"/>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1"/>
            </a:solidFill>
          </a:ln>
        </p:spPr>
        <p:txBody>
          <a:bodyPr wrap="square" lIns="0" tIns="0" rIns="0" bIns="0" rtlCol="0"/>
          <a:lstStyle/>
          <a:p>
            <a:endParaRPr/>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userDrawn="1"/>
        </p:nvSpPr>
        <p:spPr>
          <a:xfrm>
            <a:off x="9339429" y="58674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bg1"/>
            </a:solidFill>
            <a:miter lim="800000"/>
          </a:ln>
        </p:spPr>
        <p:txBody>
          <a:bodyPr wrap="square" lIns="0" tIns="0" rIns="0" bIns="0" rtlCol="0"/>
          <a:lstStyle/>
          <a:p>
            <a:endParaRPr/>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9404" y="449440"/>
            <a:ext cx="2099974" cy="521887"/>
          </a:xfrm>
          <a:prstGeom prst="rect">
            <a:avLst/>
          </a:prstGeom>
        </p:spPr>
      </p:pic>
    </p:spTree>
    <p:extLst>
      <p:ext uri="{BB962C8B-B14F-4D97-AF65-F5344CB8AC3E}">
        <p14:creationId xmlns:p14="http://schemas.microsoft.com/office/powerpoint/2010/main" val="314337316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3">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dirty="0"/>
              <a:t>Header 2 goes here</a:t>
            </a:r>
            <a:endParaRPr dirty="0"/>
          </a:p>
        </p:txBody>
      </p:sp>
      <p:cxnSp>
        <p:nvCxnSpPr>
          <p:cNvPr id="50" name="Straight Connector 49">
            <a:extLst>
              <a:ext uri="{FF2B5EF4-FFF2-40B4-BE49-F238E27FC236}">
                <a16:creationId xmlns:a16="http://schemas.microsoft.com/office/drawing/2014/main" id="{E86D4243-2B26-3146-9F19-51818FB20F39}"/>
              </a:ext>
            </a:extLst>
          </p:cNvPr>
          <p:cNvCxnSpPr/>
          <p:nvPr userDrawn="1"/>
        </p:nvCxnSpPr>
        <p:spPr>
          <a:xfrm>
            <a:off x="2057400" y="3536398"/>
            <a:ext cx="8077200" cy="0"/>
          </a:xfrm>
          <a:prstGeom prst="line">
            <a:avLst/>
          </a:prstGeom>
          <a:ln w="38100">
            <a:solidFill>
              <a:srgbClr val="222222"/>
            </a:solidFill>
          </a:ln>
        </p:spPr>
        <p:style>
          <a:lnRef idx="1">
            <a:schemeClr val="dk1"/>
          </a:lnRef>
          <a:fillRef idx="0">
            <a:schemeClr val="dk1"/>
          </a:fillRef>
          <a:effectRef idx="0">
            <a:schemeClr val="dk1"/>
          </a:effectRef>
          <a:fontRef idx="minor">
            <a:schemeClr val="tx1"/>
          </a:fontRef>
        </p:style>
      </p:cxnSp>
      <p:sp>
        <p:nvSpPr>
          <p:cNvPr id="51" name="Google Shape;3036;p49">
            <a:extLst>
              <a:ext uri="{FF2B5EF4-FFF2-40B4-BE49-F238E27FC236}">
                <a16:creationId xmlns:a16="http://schemas.microsoft.com/office/drawing/2014/main" id="{7C21D21D-EB70-5F4C-B68F-6539C11D2CEC}"/>
              </a:ext>
            </a:extLst>
          </p:cNvPr>
          <p:cNvSpPr/>
          <p:nvPr userDrawn="1"/>
        </p:nvSpPr>
        <p:spPr>
          <a:xfrm>
            <a:off x="993751" y="2424600"/>
            <a:ext cx="2223600" cy="2223600"/>
          </a:xfrm>
          <a:prstGeom prst="ellipse">
            <a:avLst/>
          </a:prstGeom>
          <a:solidFill>
            <a:srgbClr val="AA1F2E"/>
          </a:solidFill>
          <a:ln>
            <a:noFill/>
          </a:ln>
        </p:spPr>
        <p:txBody>
          <a:bodyPr spcFirstLastPara="1" wrap="square" lIns="121900" tIns="121900" rIns="121900" bIns="121900" anchor="ctr" anchorCtr="0">
            <a:noAutofit/>
          </a:bodyPr>
          <a:lstStyle/>
          <a:p>
            <a:pPr algn="l" rtl="0"/>
            <a:endParaRPr dirty="0"/>
          </a:p>
        </p:txBody>
      </p:sp>
      <p:sp>
        <p:nvSpPr>
          <p:cNvPr id="53" name="Google Shape;3036;p49">
            <a:extLst>
              <a:ext uri="{FF2B5EF4-FFF2-40B4-BE49-F238E27FC236}">
                <a16:creationId xmlns:a16="http://schemas.microsoft.com/office/drawing/2014/main" id="{27E15911-3058-0A4F-A0D3-8AEEC7324B68}"/>
              </a:ext>
            </a:extLst>
          </p:cNvPr>
          <p:cNvSpPr/>
          <p:nvPr userDrawn="1"/>
        </p:nvSpPr>
        <p:spPr>
          <a:xfrm>
            <a:off x="4710600" y="2424600"/>
            <a:ext cx="2223600" cy="2223600"/>
          </a:xfrm>
          <a:prstGeom prst="ellipse">
            <a:avLst/>
          </a:prstGeom>
          <a:solidFill>
            <a:srgbClr val="222222"/>
          </a:solidFill>
          <a:ln>
            <a:noFill/>
          </a:ln>
        </p:spPr>
        <p:txBody>
          <a:bodyPr spcFirstLastPara="1" wrap="square" lIns="121900" tIns="121900" rIns="121900" bIns="121900" anchor="ctr" anchorCtr="0">
            <a:noAutofit/>
          </a:bodyPr>
          <a:lstStyle/>
          <a:p>
            <a:pPr algn="l" rtl="0"/>
            <a:endParaRPr dirty="0"/>
          </a:p>
        </p:txBody>
      </p:sp>
      <p:sp>
        <p:nvSpPr>
          <p:cNvPr id="55" name="Google Shape;3036;p49">
            <a:extLst>
              <a:ext uri="{FF2B5EF4-FFF2-40B4-BE49-F238E27FC236}">
                <a16:creationId xmlns:a16="http://schemas.microsoft.com/office/drawing/2014/main" id="{402A24D0-95EF-D44D-A13C-E29E257B3025}"/>
              </a:ext>
            </a:extLst>
          </p:cNvPr>
          <p:cNvSpPr/>
          <p:nvPr userDrawn="1"/>
        </p:nvSpPr>
        <p:spPr>
          <a:xfrm>
            <a:off x="8427449" y="2424600"/>
            <a:ext cx="2223600" cy="2223600"/>
          </a:xfrm>
          <a:prstGeom prst="ellipse">
            <a:avLst/>
          </a:prstGeom>
          <a:solidFill>
            <a:srgbClr val="702F8A"/>
          </a:solidFill>
          <a:ln>
            <a:noFill/>
          </a:ln>
        </p:spPr>
        <p:txBody>
          <a:bodyPr spcFirstLastPara="1" wrap="square" lIns="121900" tIns="121900" rIns="121900" bIns="121900" anchor="ctr" anchorCtr="0">
            <a:noAutofit/>
          </a:bodyPr>
          <a:lstStyle/>
          <a:p>
            <a:pPr algn="l" rtl="0"/>
            <a:endParaRPr dirty="0"/>
          </a:p>
        </p:txBody>
      </p:sp>
      <p:pic>
        <p:nvPicPr>
          <p:cNvPr id="57" name="Picture 56" descr="NorQuest College crest">
            <a:extLst>
              <a:ext uri="{FF2B5EF4-FFF2-40B4-BE49-F238E27FC236}">
                <a16:creationId xmlns:a16="http://schemas.microsoft.com/office/drawing/2014/main" id="{3EEE1AAD-25CF-FA40-8A8D-5569D36CC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3" name="Text Placeholder 2">
            <a:extLst>
              <a:ext uri="{FF2B5EF4-FFF2-40B4-BE49-F238E27FC236}">
                <a16:creationId xmlns:a16="http://schemas.microsoft.com/office/drawing/2014/main" id="{E6105612-EE35-C24C-93F3-235D4444628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7" name="Text Placeholder 2">
            <a:extLst>
              <a:ext uri="{FF2B5EF4-FFF2-40B4-BE49-F238E27FC236}">
                <a16:creationId xmlns:a16="http://schemas.microsoft.com/office/drawing/2014/main" id="{6CB000BC-4FD2-CF4F-8107-5728EB6810E5}"/>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8" name="Text Placeholder 2">
            <a:extLst>
              <a:ext uri="{FF2B5EF4-FFF2-40B4-BE49-F238E27FC236}">
                <a16:creationId xmlns:a16="http://schemas.microsoft.com/office/drawing/2014/main" id="{F50F815A-FD71-2E41-BF69-FF1607356187}"/>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3" name="object 3">
            <a:extLst>
              <a:ext uri="{FF2B5EF4-FFF2-40B4-BE49-F238E27FC236}">
                <a16:creationId xmlns:a16="http://schemas.microsoft.com/office/drawing/2014/main" id="{27ED0FB4-9656-FC4B-8C5F-0126B7D46ED1}"/>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4" name="Holder 4">
            <a:extLst>
              <a:ext uri="{FF2B5EF4-FFF2-40B4-BE49-F238E27FC236}">
                <a16:creationId xmlns:a16="http://schemas.microsoft.com/office/drawing/2014/main" id="{5864B0AE-96EA-6E24-4AB7-E395AB18BB8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Tree>
    <p:extLst>
      <p:ext uri="{BB962C8B-B14F-4D97-AF65-F5344CB8AC3E}">
        <p14:creationId xmlns:p14="http://schemas.microsoft.com/office/powerpoint/2010/main" val="53182627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4">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dirty="0"/>
              <a:t>Header 2 goes here</a:t>
            </a:r>
            <a:endParaRPr dirty="0"/>
          </a:p>
        </p:txBody>
      </p:sp>
      <p:cxnSp>
        <p:nvCxnSpPr>
          <p:cNvPr id="14" name="Straight Connector 13">
            <a:extLst>
              <a:ext uri="{FF2B5EF4-FFF2-40B4-BE49-F238E27FC236}">
                <a16:creationId xmlns:a16="http://schemas.microsoft.com/office/drawing/2014/main" id="{0E94293C-D4BE-DA44-8D00-BE5DB0384567}"/>
              </a:ext>
            </a:extLst>
          </p:cNvPr>
          <p:cNvCxnSpPr/>
          <p:nvPr userDrawn="1"/>
        </p:nvCxnSpPr>
        <p:spPr>
          <a:xfrm>
            <a:off x="2057400" y="3536398"/>
            <a:ext cx="8077200" cy="0"/>
          </a:xfrm>
          <a:prstGeom prst="line">
            <a:avLst/>
          </a:prstGeom>
          <a:ln w="44450">
            <a:solidFill>
              <a:srgbClr val="222222"/>
            </a:solidFill>
            <a:prstDash val="sysDot"/>
          </a:ln>
        </p:spPr>
        <p:style>
          <a:lnRef idx="1">
            <a:schemeClr val="dk1"/>
          </a:lnRef>
          <a:fillRef idx="0">
            <a:schemeClr val="dk1"/>
          </a:fillRef>
          <a:effectRef idx="0">
            <a:schemeClr val="dk1"/>
          </a:effectRef>
          <a:fontRef idx="minor">
            <a:schemeClr val="tx1"/>
          </a:fontRef>
        </p:style>
      </p:cxnSp>
      <p:sp>
        <p:nvSpPr>
          <p:cNvPr id="15" name="Google Shape;3036;p49">
            <a:extLst>
              <a:ext uri="{FF2B5EF4-FFF2-40B4-BE49-F238E27FC236}">
                <a16:creationId xmlns:a16="http://schemas.microsoft.com/office/drawing/2014/main" id="{E3E5DB2D-3816-9944-B224-1C15FBC62B64}"/>
              </a:ext>
            </a:extLst>
          </p:cNvPr>
          <p:cNvSpPr/>
          <p:nvPr userDrawn="1"/>
        </p:nvSpPr>
        <p:spPr>
          <a:xfrm>
            <a:off x="993751" y="2424600"/>
            <a:ext cx="2223600" cy="2223600"/>
          </a:xfrm>
          <a:prstGeom prst="round2DiagRect">
            <a:avLst/>
          </a:prstGeom>
          <a:solidFill>
            <a:srgbClr val="FF8F1C"/>
          </a:solidFill>
          <a:ln>
            <a:noFill/>
          </a:ln>
        </p:spPr>
        <p:txBody>
          <a:bodyPr spcFirstLastPara="1" wrap="square" lIns="121900" tIns="121900" rIns="121900" bIns="121900" anchor="ctr" anchorCtr="0">
            <a:noAutofit/>
          </a:bodyPr>
          <a:lstStyle/>
          <a:p>
            <a:pPr algn="l" rtl="0"/>
            <a:endParaRPr dirty="0"/>
          </a:p>
        </p:txBody>
      </p:sp>
      <p:sp>
        <p:nvSpPr>
          <p:cNvPr id="18" name="Google Shape;3036;p49">
            <a:extLst>
              <a:ext uri="{FF2B5EF4-FFF2-40B4-BE49-F238E27FC236}">
                <a16:creationId xmlns:a16="http://schemas.microsoft.com/office/drawing/2014/main" id="{1C09CC42-9113-2D4C-BC81-D1A084BC7825}"/>
              </a:ext>
            </a:extLst>
          </p:cNvPr>
          <p:cNvSpPr/>
          <p:nvPr userDrawn="1"/>
        </p:nvSpPr>
        <p:spPr>
          <a:xfrm>
            <a:off x="4710600" y="2424600"/>
            <a:ext cx="2223600" cy="2223600"/>
          </a:xfrm>
          <a:prstGeom prst="round2DiagRect">
            <a:avLst/>
          </a:prstGeom>
          <a:solidFill>
            <a:srgbClr val="AA1F2E"/>
          </a:solidFill>
          <a:ln>
            <a:noFill/>
          </a:ln>
        </p:spPr>
        <p:txBody>
          <a:bodyPr spcFirstLastPara="1" wrap="square" lIns="121900" tIns="121900" rIns="121900" bIns="121900" anchor="ctr" anchorCtr="0">
            <a:noAutofit/>
          </a:bodyPr>
          <a:lstStyle/>
          <a:p>
            <a:pPr algn="l" rtl="0"/>
            <a:endParaRPr dirty="0"/>
          </a:p>
        </p:txBody>
      </p:sp>
      <p:sp>
        <p:nvSpPr>
          <p:cNvPr id="20" name="Google Shape;3036;p49">
            <a:extLst>
              <a:ext uri="{FF2B5EF4-FFF2-40B4-BE49-F238E27FC236}">
                <a16:creationId xmlns:a16="http://schemas.microsoft.com/office/drawing/2014/main" id="{FA9E024C-396C-D242-9364-7FA76759DD14}"/>
              </a:ext>
            </a:extLst>
          </p:cNvPr>
          <p:cNvSpPr/>
          <p:nvPr userDrawn="1"/>
        </p:nvSpPr>
        <p:spPr>
          <a:xfrm>
            <a:off x="8427449" y="2424600"/>
            <a:ext cx="2223600" cy="2223600"/>
          </a:xfrm>
          <a:prstGeom prst="round2DiagRect">
            <a:avLst/>
          </a:prstGeom>
          <a:solidFill>
            <a:srgbClr val="FFBD00"/>
          </a:solidFill>
          <a:ln>
            <a:noFill/>
          </a:ln>
        </p:spPr>
        <p:txBody>
          <a:bodyPr spcFirstLastPara="1" wrap="square" lIns="121900" tIns="121900" rIns="121900" bIns="121900" anchor="ctr" anchorCtr="0">
            <a:noAutofit/>
          </a:bodyPr>
          <a:lstStyle/>
          <a:p>
            <a:pPr algn="l" rtl="0"/>
            <a:endParaRPr dirty="0"/>
          </a:p>
        </p:txBody>
      </p:sp>
      <p:pic>
        <p:nvPicPr>
          <p:cNvPr id="22" name="Picture 21" descr="NorQuest College crest">
            <a:extLst>
              <a:ext uri="{FF2B5EF4-FFF2-40B4-BE49-F238E27FC236}">
                <a16:creationId xmlns:a16="http://schemas.microsoft.com/office/drawing/2014/main" id="{85069680-0821-3045-B362-FCD7F91E9E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CCFDA30C-D3CB-0A4B-BB4D-46C54C15C0CA}"/>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7" name="Text Placeholder 2">
            <a:extLst>
              <a:ext uri="{FF2B5EF4-FFF2-40B4-BE49-F238E27FC236}">
                <a16:creationId xmlns:a16="http://schemas.microsoft.com/office/drawing/2014/main" id="{7E6F652D-5202-194D-8CA3-1B92DA40B1D7}"/>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23" name="Text Placeholder 2">
            <a:extLst>
              <a:ext uri="{FF2B5EF4-FFF2-40B4-BE49-F238E27FC236}">
                <a16:creationId xmlns:a16="http://schemas.microsoft.com/office/drawing/2014/main" id="{2448A6BD-FA2E-994F-8195-41ADEB80AFFB}"/>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6" name="object 3">
            <a:extLst>
              <a:ext uri="{FF2B5EF4-FFF2-40B4-BE49-F238E27FC236}">
                <a16:creationId xmlns:a16="http://schemas.microsoft.com/office/drawing/2014/main" id="{F7691F39-8A21-0E48-96FF-B61BBF293030}"/>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21" name="Holder 4">
            <a:extLst>
              <a:ext uri="{FF2B5EF4-FFF2-40B4-BE49-F238E27FC236}">
                <a16:creationId xmlns:a16="http://schemas.microsoft.com/office/drawing/2014/main" id="{18E9CD52-144A-D78E-99B5-ADA6DAF9E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Tree>
    <p:extLst>
      <p:ext uri="{BB962C8B-B14F-4D97-AF65-F5344CB8AC3E}">
        <p14:creationId xmlns:p14="http://schemas.microsoft.com/office/powerpoint/2010/main" val="273872491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5">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dirty="0"/>
              <a:t>Header 2 goes here</a:t>
            </a:r>
            <a:endParaRPr dirty="0"/>
          </a:p>
        </p:txBody>
      </p:sp>
      <p:cxnSp>
        <p:nvCxnSpPr>
          <p:cNvPr id="22" name="Straight Connector 21">
            <a:extLst>
              <a:ext uri="{FF2B5EF4-FFF2-40B4-BE49-F238E27FC236}">
                <a16:creationId xmlns:a16="http://schemas.microsoft.com/office/drawing/2014/main" id="{C86CE299-68C5-D14A-A645-9FD345060ACE}"/>
              </a:ext>
            </a:extLst>
          </p:cNvPr>
          <p:cNvCxnSpPr/>
          <p:nvPr userDrawn="1"/>
        </p:nvCxnSpPr>
        <p:spPr>
          <a:xfrm>
            <a:off x="2057400" y="3550198"/>
            <a:ext cx="8077200" cy="0"/>
          </a:xfrm>
          <a:prstGeom prst="line">
            <a:avLst/>
          </a:prstGeom>
          <a:ln w="349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Google Shape;3036;p49">
            <a:extLst>
              <a:ext uri="{FF2B5EF4-FFF2-40B4-BE49-F238E27FC236}">
                <a16:creationId xmlns:a16="http://schemas.microsoft.com/office/drawing/2014/main" id="{EDC34E39-7557-5C49-B7FD-1375A6F1E943}"/>
              </a:ext>
            </a:extLst>
          </p:cNvPr>
          <p:cNvSpPr/>
          <p:nvPr userDrawn="1"/>
        </p:nvSpPr>
        <p:spPr>
          <a:xfrm>
            <a:off x="993751" y="2438400"/>
            <a:ext cx="2223600" cy="2223600"/>
          </a:xfrm>
          <a:prstGeom prst="teardrop">
            <a:avLst/>
          </a:prstGeom>
          <a:solidFill>
            <a:srgbClr val="AA1F2E"/>
          </a:solidFill>
          <a:ln>
            <a:noFill/>
          </a:ln>
        </p:spPr>
        <p:txBody>
          <a:bodyPr spcFirstLastPara="1" wrap="square" lIns="121900" tIns="121900" rIns="121900" bIns="121900" anchor="ctr" anchorCtr="0">
            <a:noAutofit/>
          </a:bodyPr>
          <a:lstStyle/>
          <a:p>
            <a:pPr algn="l" rtl="0"/>
            <a:endParaRPr dirty="0"/>
          </a:p>
        </p:txBody>
      </p:sp>
      <p:sp>
        <p:nvSpPr>
          <p:cNvPr id="25" name="Google Shape;3036;p49">
            <a:extLst>
              <a:ext uri="{FF2B5EF4-FFF2-40B4-BE49-F238E27FC236}">
                <a16:creationId xmlns:a16="http://schemas.microsoft.com/office/drawing/2014/main" id="{03FC0E0B-224D-674F-8309-DFD33DE1A333}"/>
              </a:ext>
            </a:extLst>
          </p:cNvPr>
          <p:cNvSpPr/>
          <p:nvPr userDrawn="1"/>
        </p:nvSpPr>
        <p:spPr>
          <a:xfrm>
            <a:off x="4710600" y="2438400"/>
            <a:ext cx="2223600" cy="2223600"/>
          </a:xfrm>
          <a:prstGeom prst="ellipse">
            <a:avLst/>
          </a:prstGeom>
          <a:solidFill>
            <a:schemeClr val="bg2"/>
          </a:solidFill>
          <a:ln>
            <a:noFill/>
          </a:ln>
        </p:spPr>
        <p:txBody>
          <a:bodyPr spcFirstLastPara="1" wrap="square" lIns="121900" tIns="121900" rIns="121900" bIns="121900" anchor="ctr" anchorCtr="0">
            <a:noAutofit/>
          </a:bodyPr>
          <a:lstStyle/>
          <a:p>
            <a:pPr algn="l" rtl="0"/>
            <a:endParaRPr dirty="0"/>
          </a:p>
        </p:txBody>
      </p:sp>
      <p:sp>
        <p:nvSpPr>
          <p:cNvPr id="27" name="Google Shape;3036;p49">
            <a:extLst>
              <a:ext uri="{FF2B5EF4-FFF2-40B4-BE49-F238E27FC236}">
                <a16:creationId xmlns:a16="http://schemas.microsoft.com/office/drawing/2014/main" id="{C25FD6DA-3EF8-AF4A-A045-ECEE6B0571EA}"/>
              </a:ext>
            </a:extLst>
          </p:cNvPr>
          <p:cNvSpPr/>
          <p:nvPr userDrawn="1"/>
        </p:nvSpPr>
        <p:spPr>
          <a:xfrm flipH="1">
            <a:off x="8427449" y="2438400"/>
            <a:ext cx="2223600" cy="2223600"/>
          </a:xfrm>
          <a:prstGeom prst="teardrop">
            <a:avLst/>
          </a:prstGeom>
          <a:solidFill>
            <a:srgbClr val="702F8A"/>
          </a:solidFill>
          <a:ln>
            <a:noFill/>
          </a:ln>
        </p:spPr>
        <p:txBody>
          <a:bodyPr spcFirstLastPara="1" wrap="square" lIns="121900" tIns="121900" rIns="121900" bIns="121900" anchor="ctr" anchorCtr="0">
            <a:noAutofit/>
          </a:bodyPr>
          <a:lstStyle/>
          <a:p>
            <a:pPr algn="l" rtl="0"/>
            <a:endParaRPr dirty="0"/>
          </a:p>
        </p:txBody>
      </p:sp>
      <p:pic>
        <p:nvPicPr>
          <p:cNvPr id="29" name="Picture 28" descr="NorQuest College crest">
            <a:extLst>
              <a:ext uri="{FF2B5EF4-FFF2-40B4-BE49-F238E27FC236}">
                <a16:creationId xmlns:a16="http://schemas.microsoft.com/office/drawing/2014/main" id="{C6805A77-3550-914F-86ED-4E87783348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91CD5E66-0526-8647-A270-99449BB15CD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4" name="Text Placeholder 2">
            <a:extLst>
              <a:ext uri="{FF2B5EF4-FFF2-40B4-BE49-F238E27FC236}">
                <a16:creationId xmlns:a16="http://schemas.microsoft.com/office/drawing/2014/main" id="{348B5DAA-F4B0-084E-8815-A0E769D54532}"/>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5" name="Text Placeholder 2">
            <a:extLst>
              <a:ext uri="{FF2B5EF4-FFF2-40B4-BE49-F238E27FC236}">
                <a16:creationId xmlns:a16="http://schemas.microsoft.com/office/drawing/2014/main" id="{FF66257B-26E7-1340-A40A-2F7C230D472F}"/>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dirty="0"/>
              <a:t>Text goes here</a:t>
            </a:r>
          </a:p>
        </p:txBody>
      </p:sp>
      <p:sp>
        <p:nvSpPr>
          <p:cNvPr id="16" name="object 3">
            <a:extLst>
              <a:ext uri="{FF2B5EF4-FFF2-40B4-BE49-F238E27FC236}">
                <a16:creationId xmlns:a16="http://schemas.microsoft.com/office/drawing/2014/main" id="{A0602E0F-BF22-9D47-B98D-8FF0776B54B1}"/>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7" name="Holder 4">
            <a:extLst>
              <a:ext uri="{FF2B5EF4-FFF2-40B4-BE49-F238E27FC236}">
                <a16:creationId xmlns:a16="http://schemas.microsoft.com/office/drawing/2014/main" id="{5364AA90-9905-0731-A8A1-D7CFC0D1DBE3}"/>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Tree>
    <p:extLst>
      <p:ext uri="{BB962C8B-B14F-4D97-AF65-F5344CB8AC3E}">
        <p14:creationId xmlns:p14="http://schemas.microsoft.com/office/powerpoint/2010/main" val="284812469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ation Slide">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5372100" y="1524000"/>
            <a:ext cx="18288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dirty="0"/>
              <a:t>“</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31242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dirty="0"/>
              <a:t>Quotation goes here </a:t>
            </a:r>
            <a:r>
              <a:rPr lang="en-US" dirty="0" err="1"/>
              <a:t>sint</a:t>
            </a:r>
            <a:r>
              <a:rPr lang="en-US" dirty="0"/>
              <a:t> et </a:t>
            </a:r>
            <a:r>
              <a:rPr lang="en-US" dirty="0" err="1"/>
              <a:t>faciis</a:t>
            </a:r>
            <a:r>
              <a:rPr lang="en-US" dirty="0"/>
              <a:t> </a:t>
            </a:r>
            <a:r>
              <a:rPr lang="en-US" dirty="0" err="1"/>
              <a:t>estem</a:t>
            </a:r>
            <a:r>
              <a:rPr lang="en-US" dirty="0"/>
              <a:t> </a:t>
            </a:r>
            <a:r>
              <a:rPr lang="en-US" dirty="0" err="1"/>
              <a:t>cor</a:t>
            </a:r>
            <a:r>
              <a:rPr lang="en-US" dirty="0"/>
              <a:t> ma as </a:t>
            </a:r>
            <a:r>
              <a:rPr lang="en-US" dirty="0" err="1"/>
              <a:t>auda</a:t>
            </a:r>
            <a:r>
              <a:rPr lang="en-US" dirty="0"/>
              <a:t> </a:t>
            </a:r>
            <a:r>
              <a:rPr lang="en-US" dirty="0" err="1"/>
              <a:t>dolum</a:t>
            </a:r>
            <a:r>
              <a:rPr lang="en-US" dirty="0"/>
              <a:t> </a:t>
            </a:r>
            <a:r>
              <a:rPr lang="en-US" dirty="0" err="1"/>
              <a:t>sequod</a:t>
            </a:r>
            <a:r>
              <a:rPr lang="en-US" dirty="0"/>
              <a:t> </a:t>
            </a:r>
            <a:r>
              <a:rPr lang="en-US" dirty="0" err="1"/>
              <a:t>mollatem</a:t>
            </a:r>
            <a:r>
              <a:rPr lang="en-US" dirty="0"/>
              <a:t> </a:t>
            </a:r>
            <a:r>
              <a:rPr lang="en-US" dirty="0" err="1"/>
              <a:t>aut</a:t>
            </a:r>
            <a:r>
              <a:rPr lang="en-US" dirty="0"/>
              <a:t> </a:t>
            </a:r>
            <a:r>
              <a:rPr lang="en-US" dirty="0" err="1"/>
              <a:t>quam</a:t>
            </a:r>
            <a:r>
              <a:rPr lang="en-US" dirty="0"/>
              <a:t> </a:t>
            </a:r>
            <a:r>
              <a:rPr lang="en-US" dirty="0" err="1"/>
              <a:t>dus</a:t>
            </a:r>
            <a:r>
              <a:rPr lang="en-US" dirty="0"/>
              <a:t>, </a:t>
            </a:r>
            <a:r>
              <a:rPr lang="en-US" dirty="0" err="1"/>
              <a:t>eos</a:t>
            </a:r>
            <a:r>
              <a:rPr lang="en-US" dirty="0"/>
              <a:t> </a:t>
            </a:r>
            <a:r>
              <a:rPr lang="en-US" dirty="0" err="1"/>
              <a:t>undi</a:t>
            </a:r>
            <a:r>
              <a:rPr lang="en-US" dirty="0"/>
              <a:t> </a:t>
            </a:r>
            <a:r>
              <a:rPr lang="en-US" dirty="0" err="1"/>
              <a:t>te</a:t>
            </a:r>
            <a:r>
              <a:rPr lang="en-US" dirty="0"/>
              <a:t> </a:t>
            </a:r>
            <a:r>
              <a:rPr lang="en-US" dirty="0" err="1"/>
              <a:t>volor</a:t>
            </a:r>
            <a:endParaRPr lang="en-US" dirty="0"/>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userDrawn="1"/>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orQuest College crest">
            <a:extLst>
              <a:ext uri="{FF2B5EF4-FFF2-40B4-BE49-F238E27FC236}">
                <a16:creationId xmlns:a16="http://schemas.microsoft.com/office/drawing/2014/main" id="{9BD55621-E542-A147-858B-5694CC8785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3834746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istic Slid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EA013A-8252-964D-B3DF-8BEFA2B4E8F5}"/>
              </a:ext>
              <a:ext uri="{C183D7F6-B498-43B3-948B-1728B52AA6E4}">
                <adec:decorative xmlns:adec="http://schemas.microsoft.com/office/drawing/2017/decorative" val="1"/>
              </a:ext>
            </a:extLst>
          </p:cNvPr>
          <p:cNvSpPr/>
          <p:nvPr userDrawn="1"/>
        </p:nvSpPr>
        <p:spPr>
          <a:xfrm>
            <a:off x="13501" y="4648200"/>
            <a:ext cx="12178499" cy="22098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457200" y="2819400"/>
            <a:ext cx="112776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dirty="0"/>
              <a:t>$1,000,000.00</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48006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dirty="0"/>
              <a:t>Supporting copy goes here </a:t>
            </a:r>
            <a:r>
              <a:rPr lang="en-US" dirty="0" err="1"/>
              <a:t>sint</a:t>
            </a:r>
            <a:r>
              <a:rPr lang="en-US" dirty="0"/>
              <a:t> et </a:t>
            </a:r>
            <a:r>
              <a:rPr lang="en-US" dirty="0" err="1"/>
              <a:t>faciis</a:t>
            </a:r>
            <a:r>
              <a:rPr lang="en-US" dirty="0"/>
              <a:t> </a:t>
            </a:r>
            <a:r>
              <a:rPr lang="en-US" dirty="0" err="1"/>
              <a:t>estem</a:t>
            </a:r>
            <a:r>
              <a:rPr lang="en-US" dirty="0"/>
              <a:t> </a:t>
            </a:r>
            <a:r>
              <a:rPr lang="en-US" dirty="0" err="1"/>
              <a:t>cor</a:t>
            </a:r>
            <a:r>
              <a:rPr lang="en-US" dirty="0"/>
              <a:t> ma as </a:t>
            </a:r>
            <a:r>
              <a:rPr lang="en-US" dirty="0" err="1"/>
              <a:t>auda</a:t>
            </a:r>
            <a:r>
              <a:rPr lang="en-US" dirty="0"/>
              <a:t> </a:t>
            </a:r>
            <a:r>
              <a:rPr lang="en-US" dirty="0" err="1"/>
              <a:t>dolum</a:t>
            </a:r>
            <a:r>
              <a:rPr lang="en-US" dirty="0"/>
              <a:t> </a:t>
            </a:r>
            <a:r>
              <a:rPr lang="en-US" dirty="0" err="1"/>
              <a:t>sequod</a:t>
            </a:r>
            <a:endParaRPr lang="en-US" dirty="0"/>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userDrawn="1"/>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E9659E13-8559-FE4B-8BA2-BFC5942D2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413132475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bg>
      <p:bgRef idx="1001">
        <a:schemeClr val="bg2"/>
      </p:bgRef>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b"/>
          <a:lstStyle>
            <a:lvl1pPr marL="0" indent="0">
              <a:buNone/>
              <a:defRPr sz="5000" baseline="0">
                <a:solidFill>
                  <a:schemeClr val="tx1"/>
                </a:solidFill>
                <a:latin typeface="WorkSans-ExtraBold" pitchFamily="2" charset="77"/>
              </a:defRPr>
            </a:lvl1pPr>
          </a:lstStyle>
          <a:p>
            <a:pPr lvl="0"/>
            <a:r>
              <a:rPr lang="en-US" dirty="0"/>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a:p>
            <a:endParaRPr dirty="0"/>
          </a:p>
        </p:txBody>
      </p:sp>
      <p:sp>
        <p:nvSpPr>
          <p:cNvPr id="11" name="object 2">
            <a:extLst>
              <a:ext uri="{FF2B5EF4-FFF2-40B4-BE49-F238E27FC236}">
                <a16:creationId xmlns:a16="http://schemas.microsoft.com/office/drawing/2014/main" id="{A6ECD2F9-56DA-514E-B89A-819D10CAC467}"/>
              </a:ext>
              <a:ext uri="{C183D7F6-B498-43B3-948B-1728B52AA6E4}">
                <adec:decorative xmlns:adec="http://schemas.microsoft.com/office/drawing/2017/decorative" val="1"/>
              </a:ext>
            </a:extLst>
          </p:cNvPr>
          <p:cNvSpPr/>
          <p:nvPr userDrawn="1"/>
        </p:nvSpPr>
        <p:spPr>
          <a:xfrm>
            <a:off x="780343" y="-167640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 name="Picture 12" descr="NorQuest College crest">
            <a:extLst>
              <a:ext uri="{FF2B5EF4-FFF2-40B4-BE49-F238E27FC236}">
                <a16:creationId xmlns:a16="http://schemas.microsoft.com/office/drawing/2014/main" id="{4175AA0E-8C8A-A843-A7F5-2807823B2F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11379215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2">
    <p:bg>
      <p:bgRef idx="1001">
        <a:schemeClr val="bg2"/>
      </p:bgRef>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75B67AD0-39AA-BC45-B4D2-B623F9BF681E}"/>
              </a:ext>
            </a:extLst>
          </p:cNvPr>
          <p:cNvSpPr>
            <a:spLocks noGrp="1"/>
          </p:cNvSpPr>
          <p:nvPr>
            <p:ph type="body" sz="quarter" idx="11" hasCustomPrompt="1"/>
          </p:nvPr>
        </p:nvSpPr>
        <p:spPr>
          <a:xfrm>
            <a:off x="774405" y="24384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dirty="0"/>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a:p>
            <a:endParaRPr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dirty="0"/>
          </a:p>
        </p:txBody>
      </p:sp>
      <p:pic>
        <p:nvPicPr>
          <p:cNvPr id="13" name="Picture 12" descr="NorQuest College crest">
            <a:extLst>
              <a:ext uri="{FF2B5EF4-FFF2-40B4-BE49-F238E27FC236}">
                <a16:creationId xmlns:a16="http://schemas.microsoft.com/office/drawing/2014/main" id="{F427C50B-FC37-2147-BA7C-F37BADD2BF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8975304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3">
    <p:bg>
      <p:bgRef idx="1001">
        <a:schemeClr val="bg2"/>
      </p:bgRef>
    </p:bg>
    <p:spTree>
      <p:nvGrpSpPr>
        <p:cNvPr id="1" name=""/>
        <p:cNvGrpSpPr/>
        <p:nvPr/>
      </p:nvGrpSpPr>
      <p:grpSpPr>
        <a:xfrm>
          <a:off x="0" y="0"/>
          <a:ext cx="0" cy="0"/>
          <a:chOff x="0" y="0"/>
          <a:chExt cx="0" cy="0"/>
        </a:xfrm>
      </p:grpSpPr>
      <p:sp>
        <p:nvSpPr>
          <p:cNvPr id="137" name="Text Placeholder 2">
            <a:extLst>
              <a:ext uri="{FF2B5EF4-FFF2-40B4-BE49-F238E27FC236}">
                <a16:creationId xmlns:a16="http://schemas.microsoft.com/office/drawing/2014/main" id="{C521D7B9-C1EE-2E47-86B4-21F94F9BE0AA}"/>
              </a:ext>
            </a:extLst>
          </p:cNvPr>
          <p:cNvSpPr>
            <a:spLocks noGrp="1"/>
          </p:cNvSpPr>
          <p:nvPr>
            <p:ph type="body" sz="quarter" idx="11"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dirty="0"/>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a:p>
            <a:endParaRPr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5" name="Picture 134" descr="Two female NorQuest graduates confidently smile and pose for the camera at convocation. Both are wearing NorQuest's red graduate cap and gown.">
            <a:extLst>
              <a:ext uri="{FF2B5EF4-FFF2-40B4-BE49-F238E27FC236}">
                <a16:creationId xmlns:a16="http://schemas.microsoft.com/office/drawing/2014/main" id="{FC42DE49-1DF5-C44C-AF31-57763FFEFB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86" r="16200"/>
          <a:stretch/>
        </p:blipFill>
        <p:spPr>
          <a:xfrm>
            <a:off x="7086600" y="0"/>
            <a:ext cx="3885232" cy="4359592"/>
          </a:xfrm>
          <a:prstGeom prst="rect">
            <a:avLst/>
          </a:prstGeom>
        </p:spPr>
      </p:pic>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60417373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v3">
    <p:bg>
      <p:bgRef idx="1001">
        <a:schemeClr val="bg2"/>
      </p:bgRef>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9F91887-47FF-6E48-AC8B-0364AA70D5E5}"/>
              </a:ext>
            </a:extLst>
          </p:cNvPr>
          <p:cNvSpPr>
            <a:spLocks noGrp="1"/>
          </p:cNvSpPr>
          <p:nvPr>
            <p:ph type="body" sz="quarter" idx="12"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dirty="0"/>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a:p>
            <a:endParaRPr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7" name="Picture Placeholder 2">
            <a:extLst>
              <a:ext uri="{FF2B5EF4-FFF2-40B4-BE49-F238E27FC236}">
                <a16:creationId xmlns:a16="http://schemas.microsoft.com/office/drawing/2014/main" id="{3ECB6BEC-7876-2649-8E42-A9B4936E9B20}"/>
              </a:ext>
            </a:extLst>
          </p:cNvPr>
          <p:cNvSpPr>
            <a:spLocks noGrp="1"/>
          </p:cNvSpPr>
          <p:nvPr>
            <p:ph type="pic" sz="quarter" idx="11"/>
          </p:nvPr>
        </p:nvSpPr>
        <p:spPr>
          <a:xfrm>
            <a:off x="6324600" y="0"/>
            <a:ext cx="4819650" cy="4606925"/>
          </a:xfrm>
          <a:prstGeom prst="rect">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65728082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9BA53CF7-E7C3-E447-9D5A-F6A4F99B1FDB}"/>
              </a:ext>
            </a:extLst>
          </p:cNvPr>
          <p:cNvSpPr>
            <a:spLocks noGrp="1"/>
          </p:cNvSpPr>
          <p:nvPr>
            <p:ph type="body" sz="quarter" idx="11"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dirty="0"/>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0198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a:p>
            <a:endParaRPr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5" name="Google Shape;2946;p43">
            <a:extLst>
              <a:ext uri="{FF2B5EF4-FFF2-40B4-BE49-F238E27FC236}">
                <a16:creationId xmlns:a16="http://schemas.microsoft.com/office/drawing/2014/main" id="{222A37F8-3E41-A043-B505-11EF0C1DF6C4}"/>
              </a:ext>
            </a:extLst>
          </p:cNvPr>
          <p:cNvPicPr preferRelativeResize="0"/>
          <p:nvPr userDrawn="1"/>
        </p:nvPicPr>
        <p:blipFill rotWithShape="1">
          <a:blip r:embed="rId2" cstate="print">
            <a:extLst>
              <a:ext uri="{28A0092B-C50C-407E-A947-70E740481C1C}">
                <a14:useLocalDpi xmlns:a14="http://schemas.microsoft.com/office/drawing/2010/main" val="0"/>
              </a:ext>
            </a:extLst>
          </a:blip>
          <a:srcRect t="22800" b="10601"/>
          <a:stretch/>
        </p:blipFill>
        <p:spPr>
          <a:xfrm>
            <a:off x="7010400" y="718287"/>
            <a:ext cx="4845344" cy="4844313"/>
          </a:xfrm>
          <a:prstGeom prst="ellipse">
            <a:avLst/>
          </a:prstGeom>
          <a:noFill/>
          <a:ln>
            <a:noFill/>
          </a:ln>
        </p:spPr>
      </p:pic>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08248814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lumn Slide">
    <p:bg>
      <p:bgPr>
        <a:solidFill>
          <a:schemeClr val="bg1"/>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tx1"/>
                </a:solidFill>
                <a:latin typeface="WorkSans-ExtraBold" pitchFamily="2" charset="77"/>
              </a:defRPr>
            </a:lvl1pPr>
          </a:lstStyle>
          <a:p>
            <a:pPr lvl="0"/>
            <a:r>
              <a:rPr lang="en-US" dirty="0"/>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tx1"/>
                </a:solidFill>
                <a:latin typeface="Work Sans Medium" pitchFamily="2" charset="77"/>
              </a:defRPr>
            </a:lvl1pPr>
          </a:lstStyle>
          <a:p>
            <a:pPr lvl="0"/>
            <a:r>
              <a:rPr lang="en-US" dirty="0"/>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tx1"/>
                </a:solidFill>
                <a:latin typeface="Work Sans" pitchFamily="2" charset="77"/>
              </a:defRPr>
            </a:lvl1pPr>
          </a:lstStyle>
          <a:p>
            <a:pPr lvl="0"/>
            <a:r>
              <a:rPr lang="en-US" dirty="0"/>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tx1"/>
                </a:solidFill>
                <a:latin typeface="Work Sans" pitchFamily="2" charset="77"/>
              </a:defRPr>
            </a:lvl1pPr>
          </a:lstStyle>
          <a:p>
            <a:pPr lvl="0"/>
            <a:r>
              <a:rPr lang="en-US" dirty="0"/>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userDrawn="1"/>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2"/>
            </a:solidFill>
          </a:ln>
        </p:spPr>
        <p:txBody>
          <a:bodyPr wrap="square" lIns="0" tIns="0" rIns="0" bIns="0" rtlCol="0"/>
          <a:lstStyle/>
          <a:p>
            <a:endParaRPr/>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userDrawn="1"/>
        </p:nvSpPr>
        <p:spPr>
          <a:xfrm>
            <a:off x="9293836" y="60198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accent2"/>
            </a:solidFill>
            <a:miter lim="800000"/>
          </a:ln>
        </p:spPr>
        <p:txBody>
          <a:bodyPr wrap="square" lIns="0" tIns="0" rIns="0" bIns="0" rtlCol="0"/>
          <a:lstStyle/>
          <a:p>
            <a:endParaRPr/>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509404" y="449440"/>
            <a:ext cx="2099973" cy="521887"/>
          </a:xfrm>
          <a:prstGeom prst="rect">
            <a:avLst/>
          </a:prstGeom>
        </p:spPr>
      </p:pic>
    </p:spTree>
    <p:extLst>
      <p:ext uri="{BB962C8B-B14F-4D97-AF65-F5344CB8AC3E}">
        <p14:creationId xmlns:p14="http://schemas.microsoft.com/office/powerpoint/2010/main" val="145343908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584DBC9-709F-CA47-B72A-42FEBA922BE0}"/>
              </a:ext>
            </a:extLst>
          </p:cNvPr>
          <p:cNvSpPr>
            <a:spLocks noGrp="1"/>
          </p:cNvSpPr>
          <p:nvPr>
            <p:ph type="body" sz="quarter" idx="12"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dirty="0"/>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2484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a:p>
            <a:endParaRPr dirty="0"/>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6" name="Picture Placeholder 2">
            <a:extLst>
              <a:ext uri="{FF2B5EF4-FFF2-40B4-BE49-F238E27FC236}">
                <a16:creationId xmlns:a16="http://schemas.microsoft.com/office/drawing/2014/main" id="{0982C85F-9437-8949-8C8A-658D67C62AE7}"/>
              </a:ext>
            </a:extLst>
          </p:cNvPr>
          <p:cNvSpPr>
            <a:spLocks noGrp="1"/>
          </p:cNvSpPr>
          <p:nvPr>
            <p:ph type="pic" sz="quarter" idx="11"/>
          </p:nvPr>
        </p:nvSpPr>
        <p:spPr>
          <a:xfrm>
            <a:off x="7239000" y="568664"/>
            <a:ext cx="4648200" cy="4648200"/>
          </a:xfrm>
          <a:prstGeom prst="ellipse">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338490024"/>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C5744ADA-5A53-DA4B-87B3-737857D5CA23}"/>
              </a:ext>
              <a:ext uri="{C183D7F6-B498-43B3-948B-1728B52AA6E4}">
                <adec:decorative xmlns:adec="http://schemas.microsoft.com/office/drawing/2017/decorative" val="1"/>
              </a:ext>
            </a:extLst>
          </p:cNvPr>
          <p:cNvSpPr/>
          <p:nvPr userDrawn="1"/>
        </p:nvSpPr>
        <p:spPr>
          <a:xfrm>
            <a:off x="30480" y="20003"/>
            <a:ext cx="12161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pic>
        <p:nvPicPr>
          <p:cNvPr id="264" name="Picture 263" descr="A group of four NorQuest graduates confidently smile and pose for the camera at convocation. All are wearing NorQuest's red graduate cap and gown.">
            <a:extLst>
              <a:ext uri="{FF2B5EF4-FFF2-40B4-BE49-F238E27FC236}">
                <a16:creationId xmlns:a16="http://schemas.microsoft.com/office/drawing/2014/main" id="{3AB92728-5378-DA45-9AC6-7BD81E45A6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24" t="4843" r="28422" b="421"/>
          <a:stretch/>
        </p:blipFill>
        <p:spPr>
          <a:xfrm>
            <a:off x="3352800" y="0"/>
            <a:ext cx="8839200" cy="6858000"/>
          </a:xfrm>
          <a:prstGeom prst="rect">
            <a:avLst/>
          </a:prstGeom>
        </p:spPr>
      </p:pic>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userDrawn="1"/>
        </p:nvSpPr>
        <p:spPr>
          <a:xfrm>
            <a:off x="0" y="-4763"/>
            <a:ext cx="610950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userDrawn="1"/>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4" name="Text Placeholder 3">
            <a:extLst>
              <a:ext uri="{FF2B5EF4-FFF2-40B4-BE49-F238E27FC236}">
                <a16:creationId xmlns:a16="http://schemas.microsoft.com/office/drawing/2014/main" id="{40EE6975-637A-1EAA-A288-AA356167B457}"/>
              </a:ext>
            </a:extLst>
          </p:cNvPr>
          <p:cNvSpPr>
            <a:spLocks noGrp="1"/>
          </p:cNvSpPr>
          <p:nvPr>
            <p:ph type="body" sz="quarter" idx="11"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dirty="0">
                <a:ln>
                  <a:noFill/>
                </a:ln>
                <a:solidFill>
                  <a:srgbClr val="FFFFFF"/>
                </a:solidFill>
                <a:effectLst/>
                <a:uLnTx/>
                <a:uFillTx/>
                <a:latin typeface="Work Sans ExtraBold" pitchFamily="2" charset="77"/>
                <a:ea typeface="+mj-ea"/>
                <a:cs typeface="+mj-cs"/>
              </a:rPr>
              <a:t>Header 1 goes here</a:t>
            </a:r>
            <a:endParaRPr lang="en-US" dirty="0"/>
          </a:p>
        </p:txBody>
      </p:sp>
      <p:sp>
        <p:nvSpPr>
          <p:cNvPr id="3" name="Text Placeholder 2">
            <a:extLst>
              <a:ext uri="{FF2B5EF4-FFF2-40B4-BE49-F238E27FC236}">
                <a16:creationId xmlns:a16="http://schemas.microsoft.com/office/drawing/2014/main" id="{4F029C5A-9C8F-FC46-8304-CCAED32E4FB9}"/>
              </a:ext>
            </a:extLst>
          </p:cNvPr>
          <p:cNvSpPr>
            <a:spLocks noGrp="1"/>
          </p:cNvSpPr>
          <p:nvPr>
            <p:ph type="body" sz="quarter" idx="10"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dirty="0"/>
              <a:t>“Quote, </a:t>
            </a:r>
            <a:r>
              <a:rPr lang="en-US" dirty="0" err="1"/>
              <a:t>resedis</a:t>
            </a:r>
            <a:r>
              <a:rPr lang="en-US" dirty="0"/>
              <a:t> di </a:t>
            </a:r>
            <a:r>
              <a:rPr lang="en-US" dirty="0" err="1"/>
              <a:t>unt</a:t>
            </a:r>
            <a:r>
              <a:rPr lang="en-US" dirty="0"/>
              <a:t> </a:t>
            </a:r>
            <a:r>
              <a:rPr lang="en-US" dirty="0" err="1"/>
              <a:t>faci</a:t>
            </a:r>
            <a:r>
              <a:rPr lang="en-US" dirty="0"/>
              <a:t> doles ad </a:t>
            </a:r>
            <a:r>
              <a:rPr lang="en-US" dirty="0" err="1"/>
              <a:t>eatem</a:t>
            </a:r>
            <a:r>
              <a:rPr lang="en-US" dirty="0"/>
              <a:t> </a:t>
            </a:r>
            <a:r>
              <a:rPr lang="en-US" dirty="0" err="1"/>
              <a:t>estiand</a:t>
            </a:r>
            <a:r>
              <a:rPr lang="en-US" dirty="0"/>
              <a:t> </a:t>
            </a:r>
            <a:r>
              <a:rPr lang="en-US" dirty="0" err="1"/>
              <a:t>uciende</a:t>
            </a:r>
            <a:r>
              <a:rPr lang="en-US" dirty="0"/>
              <a:t>.” – Attribution</a:t>
            </a:r>
          </a:p>
        </p:txBody>
      </p:sp>
    </p:spTree>
    <p:extLst>
      <p:ext uri="{BB962C8B-B14F-4D97-AF65-F5344CB8AC3E}">
        <p14:creationId xmlns:p14="http://schemas.microsoft.com/office/powerpoint/2010/main" val="405889053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BEBA0F34-541F-6841-B319-3320588EB767}"/>
              </a:ext>
              <a:ext uri="{C183D7F6-B498-43B3-948B-1728B52AA6E4}">
                <adec:decorative xmlns:adec="http://schemas.microsoft.com/office/drawing/2017/decorative" val="1"/>
              </a:ext>
            </a:extLst>
          </p:cNvPr>
          <p:cNvSpPr/>
          <p:nvPr userDrawn="1"/>
        </p:nvSpPr>
        <p:spPr>
          <a:xfrm>
            <a:off x="-15240" y="0"/>
            <a:ext cx="122834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132" name="Picture Placeholder 2">
            <a:extLst>
              <a:ext uri="{FF2B5EF4-FFF2-40B4-BE49-F238E27FC236}">
                <a16:creationId xmlns:a16="http://schemas.microsoft.com/office/drawing/2014/main" id="{DFE3F433-5617-AE4D-BF06-08A35FDB6AEF}"/>
              </a:ext>
            </a:extLst>
          </p:cNvPr>
          <p:cNvSpPr>
            <a:spLocks noGrp="1"/>
          </p:cNvSpPr>
          <p:nvPr>
            <p:ph type="pic" sz="quarter" idx="10"/>
          </p:nvPr>
        </p:nvSpPr>
        <p:spPr>
          <a:xfrm>
            <a:off x="6109501" y="0"/>
            <a:ext cx="6158699" cy="6858000"/>
          </a:xfrm>
          <a:prstGeom prst="rect">
            <a:avLst/>
          </a:prstGeom>
        </p:spPr>
        <p:txBody>
          <a:bodyPr/>
          <a:lstStyle/>
          <a:p>
            <a:r>
              <a:rPr lang="en-US"/>
              <a:t>Click icon to add picture</a:t>
            </a:r>
          </a:p>
        </p:txBody>
      </p:sp>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userDrawn="1"/>
        </p:nvSpPr>
        <p:spPr>
          <a:xfrm>
            <a:off x="-15240" y="-4763"/>
            <a:ext cx="61247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userDrawn="1"/>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9" name="Text Placeholder 3">
            <a:extLst>
              <a:ext uri="{FF2B5EF4-FFF2-40B4-BE49-F238E27FC236}">
                <a16:creationId xmlns:a16="http://schemas.microsoft.com/office/drawing/2014/main" id="{B980B7FE-C973-68C8-1051-592450B9EF57}"/>
              </a:ext>
            </a:extLst>
          </p:cNvPr>
          <p:cNvSpPr>
            <a:spLocks noGrp="1"/>
          </p:cNvSpPr>
          <p:nvPr>
            <p:ph type="body" sz="quarter" idx="12"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dirty="0">
                <a:ln>
                  <a:noFill/>
                </a:ln>
                <a:solidFill>
                  <a:srgbClr val="FFFFFF"/>
                </a:solidFill>
                <a:effectLst/>
                <a:uLnTx/>
                <a:uFillTx/>
                <a:latin typeface="Work Sans ExtraBold" pitchFamily="2" charset="77"/>
                <a:ea typeface="+mj-ea"/>
                <a:cs typeface="+mj-cs"/>
              </a:rPr>
              <a:t>Header 1 goes here</a:t>
            </a:r>
            <a:endParaRPr lang="en-US" dirty="0"/>
          </a:p>
        </p:txBody>
      </p:sp>
      <p:sp>
        <p:nvSpPr>
          <p:cNvPr id="130" name="Text Placeholder 2">
            <a:extLst>
              <a:ext uri="{FF2B5EF4-FFF2-40B4-BE49-F238E27FC236}">
                <a16:creationId xmlns:a16="http://schemas.microsoft.com/office/drawing/2014/main" id="{AEE0029D-9CD4-004A-8DBD-6E59BB8597D6}"/>
              </a:ext>
            </a:extLst>
          </p:cNvPr>
          <p:cNvSpPr>
            <a:spLocks noGrp="1"/>
          </p:cNvSpPr>
          <p:nvPr>
            <p:ph type="body" sz="quarter" idx="11"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dirty="0"/>
              <a:t>“Quote, </a:t>
            </a:r>
            <a:r>
              <a:rPr lang="en-US" dirty="0" err="1"/>
              <a:t>resedis</a:t>
            </a:r>
            <a:r>
              <a:rPr lang="en-US" dirty="0"/>
              <a:t> di </a:t>
            </a:r>
            <a:r>
              <a:rPr lang="en-US" dirty="0" err="1"/>
              <a:t>unt</a:t>
            </a:r>
            <a:r>
              <a:rPr lang="en-US" dirty="0"/>
              <a:t> </a:t>
            </a:r>
            <a:r>
              <a:rPr lang="en-US" dirty="0" err="1"/>
              <a:t>faci</a:t>
            </a:r>
            <a:r>
              <a:rPr lang="en-US" dirty="0"/>
              <a:t> doles ad </a:t>
            </a:r>
            <a:r>
              <a:rPr lang="en-US" dirty="0" err="1"/>
              <a:t>eatem</a:t>
            </a:r>
            <a:r>
              <a:rPr lang="en-US" dirty="0"/>
              <a:t> </a:t>
            </a:r>
            <a:r>
              <a:rPr lang="en-US" dirty="0" err="1"/>
              <a:t>estiand</a:t>
            </a:r>
            <a:r>
              <a:rPr lang="en-US" dirty="0"/>
              <a:t> </a:t>
            </a:r>
            <a:r>
              <a:rPr lang="en-US" dirty="0" err="1"/>
              <a:t>uciende</a:t>
            </a:r>
            <a:r>
              <a:rPr lang="en-US" dirty="0"/>
              <a:t>.” – Attribution</a:t>
            </a:r>
          </a:p>
        </p:txBody>
      </p:sp>
    </p:spTree>
    <p:extLst>
      <p:ext uri="{BB962C8B-B14F-4D97-AF65-F5344CB8AC3E}">
        <p14:creationId xmlns:p14="http://schemas.microsoft.com/office/powerpoint/2010/main" val="347117973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Slide v2">
    <p:bg>
      <p:bgPr>
        <a:solidFill>
          <a:schemeClr val="tx1"/>
        </a:solidFill>
        <a:effectLst/>
      </p:bgPr>
    </p:bg>
    <p:spTree>
      <p:nvGrpSpPr>
        <p:cNvPr id="1" name=""/>
        <p:cNvGrpSpPr/>
        <p:nvPr/>
      </p:nvGrpSpPr>
      <p:grpSpPr>
        <a:xfrm>
          <a:off x="0" y="0"/>
          <a:ext cx="0" cy="0"/>
          <a:chOff x="0" y="0"/>
          <a:chExt cx="0" cy="0"/>
        </a:xfrm>
      </p:grpSpPr>
      <p:pic>
        <p:nvPicPr>
          <p:cNvPr id="130" name="Picture 129" descr="Two confident smiling female NorQuest students poses for a selfie on campus, by the front entrance." title="Two NorQuest students">
            <a:extLst>
              <a:ext uri="{FF2B5EF4-FFF2-40B4-BE49-F238E27FC236}">
                <a16:creationId xmlns:a16="http://schemas.microsoft.com/office/drawing/2014/main" id="{E733A96C-E75F-4041-B49B-705E9D6C49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9423" y="685800"/>
            <a:ext cx="4341374" cy="2882690"/>
          </a:xfrm>
          <a:prstGeom prst="rect">
            <a:avLst/>
          </a:prstGeom>
        </p:spPr>
      </p:pic>
      <p:pic>
        <p:nvPicPr>
          <p:cNvPr id="132" name="Picture 131" descr="A confident smiling NorQuest student poses on campus, above the atrium." title="NorQuest student">
            <a:extLst>
              <a:ext uri="{FF2B5EF4-FFF2-40B4-BE49-F238E27FC236}">
                <a16:creationId xmlns:a16="http://schemas.microsoft.com/office/drawing/2014/main" id="{674AE89A-CADB-1142-89BC-CF972E1B17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326"/>
            <a:ext cx="4567428" cy="6858000"/>
          </a:xfrm>
          <a:prstGeom prst="rect">
            <a:avLst/>
          </a:prstGeom>
        </p:spPr>
      </p:pic>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4759423" y="3721651"/>
            <a:ext cx="6172200" cy="25146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053759" y="3917363"/>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Header 1 text goes here</a:t>
            </a:r>
          </a:p>
        </p:txBody>
      </p:sp>
    </p:spTree>
    <p:extLst>
      <p:ext uri="{BB962C8B-B14F-4D97-AF65-F5344CB8AC3E}">
        <p14:creationId xmlns:p14="http://schemas.microsoft.com/office/powerpoint/2010/main" val="3483987622"/>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Slide v2">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5039664" y="4114800"/>
            <a:ext cx="6172200" cy="27432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334000" y="4310512"/>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dirty="0"/>
              <a:t>Header 1 text goes here</a:t>
            </a:r>
          </a:p>
        </p:txBody>
      </p:sp>
      <p:sp>
        <p:nvSpPr>
          <p:cNvPr id="10" name="Picture Placeholder 2">
            <a:extLst>
              <a:ext uri="{FF2B5EF4-FFF2-40B4-BE49-F238E27FC236}">
                <a16:creationId xmlns:a16="http://schemas.microsoft.com/office/drawing/2014/main" id="{6212E1D3-8D09-5B40-AFB1-C5745B2C31D1}"/>
              </a:ext>
            </a:extLst>
          </p:cNvPr>
          <p:cNvSpPr>
            <a:spLocks noGrp="1"/>
          </p:cNvSpPr>
          <p:nvPr>
            <p:ph type="pic" sz="quarter" idx="11"/>
          </p:nvPr>
        </p:nvSpPr>
        <p:spPr>
          <a:xfrm>
            <a:off x="304800" y="0"/>
            <a:ext cx="4567238" cy="6858000"/>
          </a:xfrm>
          <a:prstGeom prst="rect">
            <a:avLst/>
          </a:prstGeom>
        </p:spPr>
        <p:txBody>
          <a:bodyPr/>
          <a:lstStyle>
            <a:lvl1pPr marL="0" indent="0">
              <a:buNone/>
              <a:defRPr/>
            </a:lvl1pPr>
          </a:lstStyle>
          <a:p>
            <a:r>
              <a:rPr lang="en-US"/>
              <a:t>Click icon to add picture</a:t>
            </a:r>
            <a:endParaRPr lang="en-US" dirty="0"/>
          </a:p>
        </p:txBody>
      </p:sp>
      <p:sp>
        <p:nvSpPr>
          <p:cNvPr id="13" name="Picture Placeholder 4">
            <a:extLst>
              <a:ext uri="{FF2B5EF4-FFF2-40B4-BE49-F238E27FC236}">
                <a16:creationId xmlns:a16="http://schemas.microsoft.com/office/drawing/2014/main" id="{0ED2FB39-484A-F645-8858-453AD9AD602E}"/>
              </a:ext>
            </a:extLst>
          </p:cNvPr>
          <p:cNvSpPr>
            <a:spLocks noGrp="1"/>
          </p:cNvSpPr>
          <p:nvPr>
            <p:ph type="pic" sz="quarter" idx="12"/>
          </p:nvPr>
        </p:nvSpPr>
        <p:spPr>
          <a:xfrm>
            <a:off x="5040313" y="-9525"/>
            <a:ext cx="2655887" cy="3989388"/>
          </a:xfrm>
          <a:prstGeom prst="rect">
            <a:avLst/>
          </a:prstGeom>
        </p:spPr>
        <p:txBody>
          <a:bodyPr/>
          <a:lstStyle>
            <a:lvl1pPr marL="0" indent="0">
              <a:buNone/>
              <a:defRPr/>
            </a:lvl1pPr>
          </a:lstStyle>
          <a:p>
            <a:r>
              <a:rPr lang="en-US"/>
              <a:t>Click icon to add picture</a:t>
            </a:r>
            <a:endParaRPr lang="en-US" dirty="0"/>
          </a:p>
        </p:txBody>
      </p:sp>
      <p:sp>
        <p:nvSpPr>
          <p:cNvPr id="16" name="Picture Placeholder 6">
            <a:extLst>
              <a:ext uri="{FF2B5EF4-FFF2-40B4-BE49-F238E27FC236}">
                <a16:creationId xmlns:a16="http://schemas.microsoft.com/office/drawing/2014/main" id="{DBEBD913-8A9B-6F4C-95C9-CCA3B311A1EF}"/>
              </a:ext>
            </a:extLst>
          </p:cNvPr>
          <p:cNvSpPr>
            <a:spLocks noGrp="1"/>
          </p:cNvSpPr>
          <p:nvPr>
            <p:ph type="pic" sz="quarter" idx="13"/>
          </p:nvPr>
        </p:nvSpPr>
        <p:spPr>
          <a:xfrm>
            <a:off x="7850188" y="1079500"/>
            <a:ext cx="4341812" cy="28829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71157806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Slide v3">
    <p:bg>
      <p:bgPr>
        <a:solidFill>
          <a:schemeClr val="tx1"/>
        </a:solidFill>
        <a:effectLst/>
      </p:bgPr>
    </p:bg>
    <p:spTree>
      <p:nvGrpSpPr>
        <p:cNvPr id="1" name=""/>
        <p:cNvGrpSpPr/>
        <p:nvPr/>
      </p:nvGrpSpPr>
      <p:grpSpPr>
        <a:xfrm>
          <a:off x="0" y="0"/>
          <a:ext cx="0" cy="0"/>
          <a:chOff x="0" y="0"/>
          <a:chExt cx="0" cy="0"/>
        </a:xfrm>
      </p:grpSpPr>
      <p:pic>
        <p:nvPicPr>
          <p:cNvPr id="8" name="Picture 7" descr="Two confident smiling NorQuest students poses for a selfie on campus, on the spiral staircase. One student is male and one is female. They are making peace signs with their hands." title="Two NorQuest students">
            <a:extLst>
              <a:ext uri="{FF2B5EF4-FFF2-40B4-BE49-F238E27FC236}">
                <a16:creationId xmlns:a16="http://schemas.microsoft.com/office/drawing/2014/main" id="{FD2E5664-DD3E-F64B-B481-444E6CB495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541"/>
          <a:stretch/>
        </p:blipFill>
        <p:spPr>
          <a:xfrm>
            <a:off x="0" y="0"/>
            <a:ext cx="12192000" cy="6858000"/>
          </a:xfrm>
          <a:prstGeom prst="rect">
            <a:avLst/>
          </a:prstGeom>
        </p:spPr>
      </p:pic>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userDrawn="1"/>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dirty="0"/>
              <a:t>Header 1 text goes here</a:t>
            </a:r>
          </a:p>
        </p:txBody>
      </p:sp>
    </p:spTree>
    <p:extLst>
      <p:ext uri="{BB962C8B-B14F-4D97-AF65-F5344CB8AC3E}">
        <p14:creationId xmlns:p14="http://schemas.microsoft.com/office/powerpoint/2010/main" val="91044255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Photo Slide v3">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810692-19EA-D644-9D84-1327FA178094}"/>
              </a:ext>
            </a:extLst>
          </p:cNvPr>
          <p:cNvSpPr>
            <a:spLocks noGrp="1"/>
          </p:cNvSpPr>
          <p:nvPr>
            <p:ph type="pic" sz="quarter" idx="11"/>
          </p:nvPr>
        </p:nvSpPr>
        <p:spPr>
          <a:xfrm>
            <a:off x="0" y="0"/>
            <a:ext cx="12192000" cy="6858000"/>
          </a:xfrm>
          <a:prstGeom prst="rect">
            <a:avLst/>
          </a:prstGeom>
        </p:spPr>
        <p:txBody>
          <a:bodyPr/>
          <a:lstStyle>
            <a:lvl1pPr marL="0" indent="0">
              <a:buNone/>
              <a:defRPr/>
            </a:lvl1pPr>
          </a:lstStyle>
          <a:p>
            <a:r>
              <a:rPr lang="en-US"/>
              <a:t>Click icon to add picture</a:t>
            </a:r>
            <a:endParaRPr lang="en-US" dirty="0"/>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userDrawn="1"/>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dirty="0"/>
              <a:t>Header 1 text goes here</a:t>
            </a:r>
          </a:p>
        </p:txBody>
      </p:sp>
    </p:spTree>
    <p:extLst>
      <p:ext uri="{BB962C8B-B14F-4D97-AF65-F5344CB8AC3E}">
        <p14:creationId xmlns:p14="http://schemas.microsoft.com/office/powerpoint/2010/main" val="95356998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Photo Slide v4">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6169295" y="4800600"/>
            <a:ext cx="6022705" cy="20574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463631" y="4996312"/>
            <a:ext cx="4813969" cy="1480688"/>
          </a:xfrm>
          <a:prstGeom prst="rect">
            <a:avLst/>
          </a:prstGeom>
        </p:spPr>
        <p:txBody>
          <a:bodyPr anchor="t"/>
          <a:lstStyle>
            <a:lvl1pPr marL="0" indent="0">
              <a:buNone/>
              <a:defRPr sz="3500" b="1" i="0" baseline="0">
                <a:solidFill>
                  <a:schemeClr val="tx1"/>
                </a:solidFill>
                <a:latin typeface="Work Sans" pitchFamily="2" charset="77"/>
              </a:defRPr>
            </a:lvl1pPr>
          </a:lstStyle>
          <a:p>
            <a:pPr lvl="0"/>
            <a:r>
              <a:rPr lang="en-US" dirty="0"/>
              <a:t>Header 1 text goes here</a:t>
            </a:r>
          </a:p>
        </p:txBody>
      </p:sp>
      <p:sp>
        <p:nvSpPr>
          <p:cNvPr id="11" name="Picture Placeholder 2">
            <a:extLst>
              <a:ext uri="{FF2B5EF4-FFF2-40B4-BE49-F238E27FC236}">
                <a16:creationId xmlns:a16="http://schemas.microsoft.com/office/drawing/2014/main" id="{56AF90D4-47E3-824D-B13E-6943B85FB2F3}"/>
              </a:ext>
            </a:extLst>
          </p:cNvPr>
          <p:cNvSpPr>
            <a:spLocks noGrp="1"/>
          </p:cNvSpPr>
          <p:nvPr>
            <p:ph type="pic" sz="quarter" idx="11"/>
          </p:nvPr>
        </p:nvSpPr>
        <p:spPr>
          <a:xfrm>
            <a:off x="0" y="0"/>
            <a:ext cx="6064250" cy="4038600"/>
          </a:xfrm>
          <a:prstGeom prst="rect">
            <a:avLst/>
          </a:prstGeom>
        </p:spPr>
        <p:txBody>
          <a:bodyPr/>
          <a:lstStyle>
            <a:lvl1pPr marL="0" indent="0">
              <a:buNone/>
              <a:defRPr/>
            </a:lvl1pPr>
          </a:lstStyle>
          <a:p>
            <a:r>
              <a:rPr lang="en-US"/>
              <a:t>Click icon to add picture</a:t>
            </a:r>
          </a:p>
        </p:txBody>
      </p:sp>
      <p:sp>
        <p:nvSpPr>
          <p:cNvPr id="13" name="Picture Placeholder 4">
            <a:extLst>
              <a:ext uri="{FF2B5EF4-FFF2-40B4-BE49-F238E27FC236}">
                <a16:creationId xmlns:a16="http://schemas.microsoft.com/office/drawing/2014/main" id="{11F8F2F6-4D77-D44B-B791-19CFCF4E84CD}"/>
              </a:ext>
            </a:extLst>
          </p:cNvPr>
          <p:cNvSpPr>
            <a:spLocks noGrp="1"/>
          </p:cNvSpPr>
          <p:nvPr>
            <p:ph type="pic" sz="quarter" idx="12"/>
          </p:nvPr>
        </p:nvSpPr>
        <p:spPr>
          <a:xfrm>
            <a:off x="1989138" y="4140200"/>
            <a:ext cx="4075112" cy="2717800"/>
          </a:xfrm>
          <a:prstGeom prst="rect">
            <a:avLst/>
          </a:prstGeom>
        </p:spPr>
        <p:txBody>
          <a:bodyPr/>
          <a:lstStyle>
            <a:lvl1pPr marL="0" indent="0">
              <a:buNone/>
              <a:defRPr/>
            </a:lvl1pPr>
          </a:lstStyle>
          <a:p>
            <a:r>
              <a:rPr lang="en-US"/>
              <a:t>Click icon to add picture</a:t>
            </a:r>
          </a:p>
        </p:txBody>
      </p:sp>
      <p:sp>
        <p:nvSpPr>
          <p:cNvPr id="16" name="Picture Placeholder 6">
            <a:extLst>
              <a:ext uri="{FF2B5EF4-FFF2-40B4-BE49-F238E27FC236}">
                <a16:creationId xmlns:a16="http://schemas.microsoft.com/office/drawing/2014/main" id="{F896430F-EB8D-C74D-9036-89F327942FEA}"/>
              </a:ext>
            </a:extLst>
          </p:cNvPr>
          <p:cNvSpPr>
            <a:spLocks noGrp="1"/>
          </p:cNvSpPr>
          <p:nvPr>
            <p:ph type="pic" sz="quarter" idx="13"/>
          </p:nvPr>
        </p:nvSpPr>
        <p:spPr>
          <a:xfrm>
            <a:off x="6167438" y="1219200"/>
            <a:ext cx="5262562" cy="3505200"/>
          </a:xfrm>
          <a:prstGeom prst="rect">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78062420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8571" y="5336073"/>
            <a:ext cx="2308786"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userDrawn="1"/>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userDrawn="1"/>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spTree>
    <p:extLst>
      <p:ext uri="{BB962C8B-B14F-4D97-AF65-F5344CB8AC3E}">
        <p14:creationId xmlns:p14="http://schemas.microsoft.com/office/powerpoint/2010/main" val="146039195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bg1"/>
        </a:solidFill>
        <a:effectLst/>
      </p:bgPr>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908571" y="5336073"/>
            <a:ext cx="2308785"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userDrawn="1"/>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2"/>
            </a:solidFill>
            <a:miter lim="800000"/>
          </a:ln>
        </p:spPr>
        <p:txBody>
          <a:bodyPr wrap="square" lIns="0" tIns="0" rIns="0" bIns="0" rtlCol="0"/>
          <a:lstStyle/>
          <a:p>
            <a:endParaRPr/>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userDrawn="1"/>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accent2"/>
            </a:solidFill>
            <a:miter lim="800000"/>
          </a:ln>
        </p:spPr>
        <p:txBody>
          <a:bodyPr wrap="square" lIns="0" tIns="0" rIns="0" bIns="0" rtlCol="0"/>
          <a:lstStyle/>
          <a:p>
            <a:endParaRPr/>
          </a:p>
        </p:txBody>
      </p:sp>
    </p:spTree>
    <p:extLst>
      <p:ext uri="{BB962C8B-B14F-4D97-AF65-F5344CB8AC3E}">
        <p14:creationId xmlns:p14="http://schemas.microsoft.com/office/powerpoint/2010/main" val="3229342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wo Column Slide">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dirty="0"/>
              <a:t>Header 1 goes here</a:t>
            </a:r>
            <a:br>
              <a:rPr lang="en-US" dirty="0"/>
            </a:br>
            <a:endParaRPr dirty="0"/>
          </a:p>
        </p:txBody>
      </p:sp>
      <p:sp>
        <p:nvSpPr>
          <p:cNvPr id="3" name="Holder 3"/>
          <p:cNvSpPr>
            <a:spLocks noGrp="1"/>
          </p:cNvSpPr>
          <p:nvPr>
            <p:ph type="subTitle" idx="4" hasCustomPrompt="1"/>
          </p:nvPr>
        </p:nvSpPr>
        <p:spPr>
          <a:xfrm>
            <a:off x="6431912" y="1314796"/>
            <a:ext cx="4236087" cy="2392193"/>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80" dirty="0">
                <a:solidFill>
                  <a:srgbClr val="212121"/>
                </a:solidFill>
                <a:latin typeface="Work Sans"/>
                <a:cs typeface="Work Sans"/>
              </a:rPr>
              <a:t> </a:t>
            </a:r>
            <a:r>
              <a:rPr lang="en-CA" sz="2400" dirty="0">
                <a:solidFill>
                  <a:srgbClr val="212121"/>
                </a:solidFill>
                <a:latin typeface="Work Sans"/>
                <a:cs typeface="Work Sans"/>
              </a:rPr>
              <a:t>goes</a:t>
            </a:r>
            <a:r>
              <a:rPr lang="en-CA" sz="2400" spc="-75" dirty="0">
                <a:solidFill>
                  <a:srgbClr val="212121"/>
                </a:solidFill>
                <a:latin typeface="Work Sans"/>
                <a:cs typeface="Work Sans"/>
              </a:rPr>
              <a:t>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75" dirty="0">
                <a:solidFill>
                  <a:srgbClr val="212121"/>
                </a:solidFill>
                <a:latin typeface="Work Sans"/>
                <a:cs typeface="Work Sans"/>
              </a:rPr>
              <a:t> </a:t>
            </a:r>
            <a:r>
              <a:rPr lang="en-CA" sz="2400" spc="-25" dirty="0">
                <a:solidFill>
                  <a:srgbClr val="212121"/>
                </a:solidFill>
                <a:latin typeface="Work Sans"/>
                <a:cs typeface="Work Sans"/>
              </a:rPr>
              <a:t>et </a:t>
            </a:r>
            <a:r>
              <a:rPr lang="en-CA" sz="2400" dirty="0" err="1">
                <a:solidFill>
                  <a:srgbClr val="212121"/>
                </a:solidFill>
                <a:latin typeface="Work Sans"/>
                <a:cs typeface="Work Sans"/>
              </a:rPr>
              <a:t>faciis</a:t>
            </a:r>
            <a:r>
              <a:rPr lang="en-CA" sz="2400" spc="-65"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5" dirty="0">
                <a:solidFill>
                  <a:srgbClr val="212121"/>
                </a:solidFill>
                <a:latin typeface="Work Sans"/>
                <a:cs typeface="Work Sans"/>
              </a:rPr>
              <a:t> </a:t>
            </a:r>
            <a:r>
              <a:rPr lang="en-CA" sz="2400" dirty="0" err="1">
                <a:solidFill>
                  <a:srgbClr val="212121"/>
                </a:solidFill>
                <a:latin typeface="Work Sans"/>
                <a:cs typeface="Work Sans"/>
              </a:rPr>
              <a:t>cor</a:t>
            </a:r>
            <a:r>
              <a:rPr lang="en-CA" sz="2400" spc="-65" dirty="0">
                <a:solidFill>
                  <a:srgbClr val="212121"/>
                </a:solidFill>
                <a:latin typeface="Work Sans"/>
                <a:cs typeface="Work Sans"/>
              </a:rPr>
              <a:t> </a:t>
            </a:r>
            <a:r>
              <a:rPr lang="en-CA" sz="2400" dirty="0">
                <a:solidFill>
                  <a:srgbClr val="212121"/>
                </a:solidFill>
                <a:latin typeface="Work Sans"/>
                <a:cs typeface="Work Sans"/>
              </a:rPr>
              <a:t>ma</a:t>
            </a:r>
            <a:r>
              <a:rPr lang="en-CA" sz="2400" spc="-65" dirty="0">
                <a:solidFill>
                  <a:srgbClr val="212121"/>
                </a:solidFill>
                <a:latin typeface="Work Sans"/>
                <a:cs typeface="Work Sans"/>
              </a:rPr>
              <a:t> </a:t>
            </a:r>
            <a:r>
              <a:rPr lang="en-CA" sz="2400" dirty="0">
                <a:solidFill>
                  <a:srgbClr val="212121"/>
                </a:solidFill>
                <a:latin typeface="Work Sans"/>
                <a:cs typeface="Work Sans"/>
              </a:rPr>
              <a:t>as</a:t>
            </a:r>
            <a:r>
              <a:rPr lang="en-CA" sz="2400" spc="-65" dirty="0">
                <a:solidFill>
                  <a:srgbClr val="212121"/>
                </a:solidFill>
                <a:latin typeface="Work Sans"/>
                <a:cs typeface="Work Sans"/>
              </a:rPr>
              <a:t> </a:t>
            </a:r>
            <a:r>
              <a:rPr lang="en-CA" sz="2400" spc="-30" dirty="0" err="1">
                <a:solidFill>
                  <a:srgbClr val="212121"/>
                </a:solidFill>
                <a:latin typeface="Work Sans"/>
                <a:cs typeface="Work Sans"/>
              </a:rPr>
              <a:t>auda</a:t>
            </a:r>
            <a:r>
              <a:rPr lang="en-CA" sz="2400" spc="-30" dirty="0">
                <a:solidFill>
                  <a:srgbClr val="212121"/>
                </a:solidFill>
                <a:latin typeface="Work Sans"/>
                <a:cs typeface="Work Sans"/>
              </a:rPr>
              <a:t> </a:t>
            </a:r>
            <a:r>
              <a:rPr lang="en-CA" sz="2400" dirty="0" err="1">
                <a:solidFill>
                  <a:srgbClr val="212121"/>
                </a:solidFill>
                <a:latin typeface="Work Sans"/>
                <a:cs typeface="Work Sans"/>
              </a:rPr>
              <a:t>dolum</a:t>
            </a:r>
            <a:r>
              <a:rPr lang="en-CA" sz="2400" spc="-114" dirty="0">
                <a:solidFill>
                  <a:srgbClr val="212121"/>
                </a:solidFill>
                <a:latin typeface="Work Sans"/>
                <a:cs typeface="Work Sans"/>
              </a:rPr>
              <a:t> </a:t>
            </a:r>
            <a:r>
              <a:rPr lang="en-CA" sz="2400" dirty="0" err="1">
                <a:solidFill>
                  <a:srgbClr val="212121"/>
                </a:solidFill>
                <a:latin typeface="Work Sans"/>
                <a:cs typeface="Work Sans"/>
              </a:rPr>
              <a:t>sequod</a:t>
            </a:r>
            <a:r>
              <a:rPr lang="en-CA" sz="2400" spc="-114"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14" dirty="0">
                <a:solidFill>
                  <a:srgbClr val="212121"/>
                </a:solidFill>
                <a:latin typeface="Work Sans"/>
                <a:cs typeface="Work Sans"/>
              </a:rPr>
              <a:t> </a:t>
            </a:r>
            <a:r>
              <a:rPr lang="en-CA" sz="2400" spc="-25" dirty="0" err="1">
                <a:solidFill>
                  <a:srgbClr val="212121"/>
                </a:solidFill>
                <a:latin typeface="Work Sans"/>
                <a:cs typeface="Work Sans"/>
              </a:rPr>
              <a:t>aut</a:t>
            </a:r>
            <a:r>
              <a:rPr lang="en-CA" sz="2400" spc="-25" dirty="0">
                <a:solidFill>
                  <a:srgbClr val="212121"/>
                </a:solidFill>
                <a:latin typeface="Work Sans"/>
                <a:cs typeface="Work Sans"/>
              </a:rPr>
              <a:t> </a:t>
            </a:r>
            <a:r>
              <a:rPr lang="en-CA" sz="2400" dirty="0" err="1">
                <a:solidFill>
                  <a:srgbClr val="212121"/>
                </a:solidFill>
                <a:latin typeface="Work Sans"/>
                <a:cs typeface="Work Sans"/>
              </a:rPr>
              <a:t>quam</a:t>
            </a:r>
            <a:r>
              <a:rPr lang="en-CA" sz="2400" spc="-70" dirty="0">
                <a:solidFill>
                  <a:srgbClr val="212121"/>
                </a:solidFill>
                <a:latin typeface="Work Sans"/>
                <a:cs typeface="Work Sans"/>
              </a:rPr>
              <a:t> </a:t>
            </a:r>
            <a:r>
              <a:rPr lang="en-CA" sz="2400" dirty="0" err="1">
                <a:solidFill>
                  <a:srgbClr val="212121"/>
                </a:solidFill>
                <a:latin typeface="Work Sans"/>
                <a:cs typeface="Work Sans"/>
              </a:rPr>
              <a:t>dus</a:t>
            </a:r>
            <a:r>
              <a:rPr lang="en-CA" sz="2400" dirty="0">
                <a:solidFill>
                  <a:srgbClr val="212121"/>
                </a:solidFill>
                <a:latin typeface="Work Sans"/>
                <a:cs typeface="Work Sans"/>
              </a:rPr>
              <a:t>,</a:t>
            </a:r>
            <a:r>
              <a:rPr lang="en-CA" sz="2400" spc="-70" dirty="0">
                <a:solidFill>
                  <a:srgbClr val="212121"/>
                </a:solidFill>
                <a:latin typeface="Work Sans"/>
                <a:cs typeface="Work Sans"/>
              </a:rPr>
              <a:t> </a:t>
            </a:r>
            <a:r>
              <a:rPr lang="en-CA" sz="2400" dirty="0" err="1">
                <a:solidFill>
                  <a:srgbClr val="212121"/>
                </a:solidFill>
                <a:latin typeface="Work Sans"/>
                <a:cs typeface="Work Sans"/>
              </a:rPr>
              <a:t>eos</a:t>
            </a:r>
            <a:r>
              <a:rPr lang="en-CA" sz="2400" spc="-70" dirty="0">
                <a:solidFill>
                  <a:srgbClr val="212121"/>
                </a:solidFill>
                <a:latin typeface="Work Sans"/>
                <a:cs typeface="Work Sans"/>
              </a:rPr>
              <a:t> </a:t>
            </a:r>
            <a:r>
              <a:rPr lang="en-CA" sz="2400" dirty="0" err="1">
                <a:solidFill>
                  <a:srgbClr val="212121"/>
                </a:solidFill>
                <a:latin typeface="Work Sans"/>
                <a:cs typeface="Work Sans"/>
              </a:rPr>
              <a:t>undi</a:t>
            </a:r>
            <a:r>
              <a:rPr lang="en-CA" sz="2400" spc="-70" dirty="0">
                <a:solidFill>
                  <a:srgbClr val="212121"/>
                </a:solidFill>
                <a:latin typeface="Work Sans"/>
                <a:cs typeface="Work Sans"/>
              </a:rPr>
              <a:t> </a:t>
            </a:r>
            <a:r>
              <a:rPr lang="en-CA" sz="2400" dirty="0" err="1">
                <a:solidFill>
                  <a:srgbClr val="212121"/>
                </a:solidFill>
                <a:latin typeface="Work Sans"/>
                <a:cs typeface="Work Sans"/>
              </a:rPr>
              <a:t>te</a:t>
            </a:r>
            <a:r>
              <a:rPr lang="en-CA" sz="2400" spc="-65" dirty="0">
                <a:solidFill>
                  <a:srgbClr val="212121"/>
                </a:solidFill>
                <a:latin typeface="Work Sans"/>
                <a:cs typeface="Work Sans"/>
              </a:rPr>
              <a:t> </a:t>
            </a:r>
            <a:r>
              <a:rPr lang="en-CA" sz="2400" spc="-20" dirty="0" err="1">
                <a:solidFill>
                  <a:srgbClr val="212121"/>
                </a:solidFill>
                <a:latin typeface="Work Sans"/>
                <a:cs typeface="Work Sans"/>
              </a:rPr>
              <a:t>volor</a:t>
            </a:r>
            <a:endParaRPr lang="en-CA" sz="2400" spc="-20" dirty="0">
              <a:solidFill>
                <a:srgbClr val="212121"/>
              </a:solidFill>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6402095" y="4171604"/>
            <a:ext cx="4265903" cy="137160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dirty="0"/>
              <a:t>“Quote, </a:t>
            </a:r>
            <a:r>
              <a:rPr lang="en-US" dirty="0" err="1"/>
              <a:t>resedis</a:t>
            </a:r>
            <a:r>
              <a:rPr lang="en-US" dirty="0"/>
              <a:t> di </a:t>
            </a:r>
            <a:r>
              <a:rPr lang="en-US" dirty="0" err="1"/>
              <a:t>unt</a:t>
            </a:r>
            <a:r>
              <a:rPr lang="en-US" dirty="0"/>
              <a:t> </a:t>
            </a:r>
            <a:r>
              <a:rPr lang="en-US" dirty="0" err="1"/>
              <a:t>faci</a:t>
            </a:r>
            <a:r>
              <a:rPr lang="en-US" dirty="0"/>
              <a:t> doles ad </a:t>
            </a:r>
            <a:r>
              <a:rPr lang="en-US" dirty="0" err="1"/>
              <a:t>eatem</a:t>
            </a:r>
            <a:r>
              <a:rPr lang="en-US" dirty="0"/>
              <a:t> </a:t>
            </a:r>
            <a:r>
              <a:rPr lang="en-US" dirty="0" err="1"/>
              <a:t>estiand</a:t>
            </a:r>
            <a:r>
              <a:rPr lang="en-US" dirty="0"/>
              <a:t> </a:t>
            </a:r>
            <a:r>
              <a:rPr lang="en-US" dirty="0" err="1"/>
              <a:t>uciende</a:t>
            </a:r>
            <a:r>
              <a:rPr lang="en-US" dirty="0"/>
              <a:t>.” - </a:t>
            </a:r>
            <a:r>
              <a:rPr lang="en-US" dirty="0" err="1"/>
              <a:t>Atribution</a:t>
            </a:r>
            <a:endParaRPr lang="en-US" dirty="0"/>
          </a:p>
        </p:txBody>
      </p:sp>
      <p:sp>
        <p:nvSpPr>
          <p:cNvPr id="15" name="Holder 4">
            <a:extLst>
              <a:ext uri="{FF2B5EF4-FFF2-40B4-BE49-F238E27FC236}">
                <a16:creationId xmlns:a16="http://schemas.microsoft.com/office/drawing/2014/main" id="{EC18F13A-4A53-92EC-00FA-A1279E369AC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3">
            <a:extLst>
              <a:ext uri="{FF2B5EF4-FFF2-40B4-BE49-F238E27FC236}">
                <a16:creationId xmlns:a16="http://schemas.microsoft.com/office/drawing/2014/main" id="{AA74E5C0-376B-0F41-A59C-0446D3A4000D}"/>
              </a:ext>
              <a:ext uri="{C183D7F6-B498-43B3-948B-1728B52AA6E4}">
                <adec:decorative xmlns:adec="http://schemas.microsoft.com/office/drawing/2017/decorative" val="1"/>
              </a:ext>
            </a:extLst>
          </p:cNvPr>
          <p:cNvSpPr/>
          <p:nvPr userDrawn="1"/>
        </p:nvSpPr>
        <p:spPr>
          <a:xfrm>
            <a:off x="-1371600" y="3962400"/>
            <a:ext cx="5181600" cy="5117286"/>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a:p>
        </p:txBody>
      </p:sp>
    </p:spTree>
    <p:extLst>
      <p:ext uri="{BB962C8B-B14F-4D97-AF65-F5344CB8AC3E}">
        <p14:creationId xmlns:p14="http://schemas.microsoft.com/office/powerpoint/2010/main" val="348726798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Slide v2">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762000" y="685800"/>
            <a:ext cx="7192304" cy="685800"/>
          </a:xfrm>
          <a:prstGeom prst="rect">
            <a:avLst/>
          </a:prstGeom>
        </p:spPr>
        <p:txBody>
          <a:bodyPr lIns="0" tIns="0" rIns="0" bIns="0" anchor="t"/>
          <a:lstStyle>
            <a:lvl1pPr>
              <a:defRPr sz="4200" b="0" i="0" baseline="0">
                <a:solidFill>
                  <a:schemeClr val="tx2"/>
                </a:solidFill>
                <a:latin typeface="WorkSans-ExtraBold"/>
                <a:cs typeface="WorkSans-ExtraBold"/>
              </a:defRPr>
            </a:lvl1pPr>
          </a:lstStyle>
          <a:p>
            <a:r>
              <a:rPr lang="en-US" dirty="0"/>
              <a:t>Header 2</a:t>
            </a:r>
            <a:br>
              <a:rPr lang="en-US" dirty="0"/>
            </a:br>
            <a:r>
              <a:rPr lang="en-US" dirty="0"/>
              <a:t>Optional second line</a:t>
            </a:r>
            <a:endParaRPr dirty="0"/>
          </a:p>
        </p:txBody>
      </p:sp>
      <p:sp>
        <p:nvSpPr>
          <p:cNvPr id="15" name="Holder 3">
            <a:extLst>
              <a:ext uri="{FF2B5EF4-FFF2-40B4-BE49-F238E27FC236}">
                <a16:creationId xmlns:a16="http://schemas.microsoft.com/office/drawing/2014/main" id="{E87CBC0A-165C-5F40-B096-52C7BF4222D9}"/>
              </a:ext>
            </a:extLst>
          </p:cNvPr>
          <p:cNvSpPr>
            <a:spLocks noGrp="1"/>
          </p:cNvSpPr>
          <p:nvPr>
            <p:ph type="subTitle" idx="4" hasCustomPrompt="1"/>
          </p:nvPr>
        </p:nvSpPr>
        <p:spPr>
          <a:xfrm>
            <a:off x="782444" y="2286000"/>
            <a:ext cx="7171860" cy="284640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56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80" dirty="0">
                <a:solidFill>
                  <a:srgbClr val="212121"/>
                </a:solidFill>
                <a:latin typeface="Work Sans"/>
                <a:cs typeface="Work Sans"/>
              </a:rPr>
              <a:t> </a:t>
            </a:r>
            <a:r>
              <a:rPr lang="en-CA" sz="2400" dirty="0">
                <a:solidFill>
                  <a:srgbClr val="212121"/>
                </a:solidFill>
                <a:latin typeface="Work Sans"/>
                <a:cs typeface="Work Sans"/>
              </a:rPr>
              <a:t>goes</a:t>
            </a:r>
            <a:r>
              <a:rPr lang="en-CA" sz="2400" spc="-75" dirty="0">
                <a:solidFill>
                  <a:srgbClr val="212121"/>
                </a:solidFill>
                <a:latin typeface="Work Sans"/>
                <a:cs typeface="Work Sans"/>
              </a:rPr>
              <a:t>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75" dirty="0">
                <a:solidFill>
                  <a:srgbClr val="212121"/>
                </a:solidFill>
                <a:latin typeface="Work Sans"/>
                <a:cs typeface="Work Sans"/>
              </a:rPr>
              <a:t> </a:t>
            </a:r>
            <a:r>
              <a:rPr lang="en-CA" sz="2400" spc="-25" dirty="0">
                <a:solidFill>
                  <a:srgbClr val="212121"/>
                </a:solidFill>
                <a:latin typeface="Work Sans"/>
                <a:cs typeface="Work Sans"/>
              </a:rPr>
              <a:t>et </a:t>
            </a:r>
            <a:r>
              <a:rPr lang="en-CA" sz="2400" dirty="0" err="1">
                <a:solidFill>
                  <a:srgbClr val="212121"/>
                </a:solidFill>
                <a:latin typeface="Work Sans"/>
                <a:cs typeface="Work Sans"/>
              </a:rPr>
              <a:t>faciis</a:t>
            </a:r>
            <a:r>
              <a:rPr lang="en-CA" sz="2400" spc="-65"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5" dirty="0">
                <a:solidFill>
                  <a:srgbClr val="212121"/>
                </a:solidFill>
                <a:latin typeface="Work Sans"/>
                <a:cs typeface="Work Sans"/>
              </a:rPr>
              <a:t> </a:t>
            </a:r>
            <a:r>
              <a:rPr lang="en-CA" sz="2400" dirty="0" err="1">
                <a:solidFill>
                  <a:srgbClr val="212121"/>
                </a:solidFill>
                <a:latin typeface="Work Sans"/>
                <a:cs typeface="Work Sans"/>
              </a:rPr>
              <a:t>cor</a:t>
            </a:r>
            <a:r>
              <a:rPr lang="en-CA" sz="2400" spc="-65" dirty="0">
                <a:solidFill>
                  <a:srgbClr val="212121"/>
                </a:solidFill>
                <a:latin typeface="Work Sans"/>
                <a:cs typeface="Work Sans"/>
              </a:rPr>
              <a:t> </a:t>
            </a:r>
            <a:r>
              <a:rPr lang="en-CA" sz="2400" dirty="0">
                <a:solidFill>
                  <a:srgbClr val="212121"/>
                </a:solidFill>
                <a:latin typeface="Work Sans"/>
                <a:cs typeface="Work Sans"/>
              </a:rPr>
              <a:t>ma</a:t>
            </a:r>
            <a:r>
              <a:rPr lang="en-CA" sz="2400" spc="-65" dirty="0">
                <a:solidFill>
                  <a:srgbClr val="212121"/>
                </a:solidFill>
                <a:latin typeface="Work Sans"/>
                <a:cs typeface="Work Sans"/>
              </a:rPr>
              <a:t> </a:t>
            </a:r>
            <a:r>
              <a:rPr lang="en-CA" sz="2400" dirty="0">
                <a:solidFill>
                  <a:srgbClr val="212121"/>
                </a:solidFill>
                <a:latin typeface="Work Sans"/>
                <a:cs typeface="Work Sans"/>
              </a:rPr>
              <a:t>as</a:t>
            </a:r>
            <a:r>
              <a:rPr lang="en-CA" sz="2400" spc="-65" dirty="0">
                <a:solidFill>
                  <a:srgbClr val="212121"/>
                </a:solidFill>
                <a:latin typeface="Work Sans"/>
                <a:cs typeface="Work Sans"/>
              </a:rPr>
              <a:t> </a:t>
            </a:r>
            <a:r>
              <a:rPr lang="en-CA" sz="2400" spc="-30" dirty="0" err="1">
                <a:solidFill>
                  <a:srgbClr val="212121"/>
                </a:solidFill>
                <a:latin typeface="Work Sans"/>
                <a:cs typeface="Work Sans"/>
              </a:rPr>
              <a:t>auda</a:t>
            </a:r>
            <a:r>
              <a:rPr lang="en-CA" sz="2400" spc="-30" dirty="0">
                <a:solidFill>
                  <a:srgbClr val="212121"/>
                </a:solidFill>
                <a:latin typeface="Work Sans"/>
                <a:cs typeface="Work Sans"/>
              </a:rPr>
              <a:t> </a:t>
            </a:r>
            <a:r>
              <a:rPr lang="en-CA" sz="2400" dirty="0" err="1">
                <a:solidFill>
                  <a:srgbClr val="212121"/>
                </a:solidFill>
                <a:latin typeface="Work Sans"/>
                <a:cs typeface="Work Sans"/>
              </a:rPr>
              <a:t>dolum</a:t>
            </a:r>
            <a:r>
              <a:rPr lang="en-CA" sz="2400" spc="-114" dirty="0">
                <a:solidFill>
                  <a:srgbClr val="212121"/>
                </a:solidFill>
                <a:latin typeface="Work Sans"/>
                <a:cs typeface="Work Sans"/>
              </a:rPr>
              <a:t> </a:t>
            </a:r>
            <a:r>
              <a:rPr lang="en-CA" sz="2400" dirty="0" err="1">
                <a:solidFill>
                  <a:srgbClr val="212121"/>
                </a:solidFill>
                <a:latin typeface="Work Sans"/>
                <a:cs typeface="Work Sans"/>
              </a:rPr>
              <a:t>sequod</a:t>
            </a:r>
            <a:r>
              <a:rPr lang="en-CA" sz="2400" spc="-114"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14" dirty="0">
                <a:solidFill>
                  <a:srgbClr val="212121"/>
                </a:solidFill>
                <a:latin typeface="Work Sans"/>
                <a:cs typeface="Work Sans"/>
              </a:rPr>
              <a:t> </a:t>
            </a:r>
            <a:r>
              <a:rPr lang="en-CA" sz="2400" spc="-25" dirty="0" err="1">
                <a:solidFill>
                  <a:srgbClr val="212121"/>
                </a:solidFill>
                <a:latin typeface="Work Sans"/>
                <a:cs typeface="Work Sans"/>
              </a:rPr>
              <a:t>aut</a:t>
            </a:r>
            <a:r>
              <a:rPr lang="en-CA" sz="2400" spc="-25" dirty="0">
                <a:solidFill>
                  <a:srgbClr val="212121"/>
                </a:solidFill>
                <a:latin typeface="Work Sans"/>
                <a:cs typeface="Work Sans"/>
              </a:rPr>
              <a:t> </a:t>
            </a:r>
            <a:r>
              <a:rPr lang="en-CA" sz="2400" dirty="0" err="1">
                <a:solidFill>
                  <a:srgbClr val="212121"/>
                </a:solidFill>
                <a:latin typeface="Work Sans"/>
                <a:cs typeface="Work Sans"/>
              </a:rPr>
              <a:t>quam</a:t>
            </a:r>
            <a:r>
              <a:rPr lang="en-CA" sz="2400" spc="-70" dirty="0">
                <a:solidFill>
                  <a:srgbClr val="212121"/>
                </a:solidFill>
                <a:latin typeface="Work Sans"/>
                <a:cs typeface="Work Sans"/>
              </a:rPr>
              <a:t> </a:t>
            </a:r>
            <a:r>
              <a:rPr lang="en-CA" sz="2400" dirty="0" err="1">
                <a:solidFill>
                  <a:srgbClr val="212121"/>
                </a:solidFill>
                <a:latin typeface="Work Sans"/>
                <a:cs typeface="Work Sans"/>
              </a:rPr>
              <a:t>dus</a:t>
            </a:r>
            <a:r>
              <a:rPr lang="en-CA" sz="2400" dirty="0">
                <a:solidFill>
                  <a:srgbClr val="212121"/>
                </a:solidFill>
                <a:latin typeface="Work Sans"/>
                <a:cs typeface="Work Sans"/>
              </a:rPr>
              <a:t>,</a:t>
            </a:r>
            <a:r>
              <a:rPr lang="en-CA" sz="2400" spc="-70" dirty="0">
                <a:solidFill>
                  <a:srgbClr val="212121"/>
                </a:solidFill>
                <a:latin typeface="Work Sans"/>
                <a:cs typeface="Work Sans"/>
              </a:rPr>
              <a:t> </a:t>
            </a:r>
            <a:r>
              <a:rPr lang="en-CA" sz="2400" dirty="0" err="1">
                <a:solidFill>
                  <a:srgbClr val="212121"/>
                </a:solidFill>
                <a:latin typeface="Work Sans"/>
                <a:cs typeface="Work Sans"/>
              </a:rPr>
              <a:t>eos</a:t>
            </a:r>
            <a:r>
              <a:rPr lang="en-CA" sz="2400" dirty="0">
                <a:solidFill>
                  <a:srgbClr val="212121"/>
                </a:solidFill>
                <a:latin typeface="Work Sans"/>
                <a:cs typeface="Work Sans"/>
              </a:rPr>
              <a:t> </a:t>
            </a:r>
            <a:r>
              <a:rPr lang="en-CA" sz="2400" spc="-10" dirty="0" err="1">
                <a:solidFill>
                  <a:srgbClr val="212121"/>
                </a:solidFill>
                <a:latin typeface="Work Sans"/>
                <a:cs typeface="Work Sans"/>
              </a:rPr>
              <a:t>sinIquate</a:t>
            </a:r>
            <a:r>
              <a:rPr lang="en-CA" sz="2400" spc="-75" dirty="0">
                <a:solidFill>
                  <a:srgbClr val="212121"/>
                </a:solidFill>
                <a:latin typeface="Work Sans"/>
                <a:cs typeface="Work Sans"/>
              </a:rPr>
              <a:t> </a:t>
            </a:r>
            <a:r>
              <a:rPr lang="en-CA" sz="2400" dirty="0">
                <a:solidFill>
                  <a:srgbClr val="212121"/>
                </a:solidFill>
                <a:latin typeface="Work Sans"/>
                <a:cs typeface="Work Sans"/>
              </a:rPr>
              <a:t>et</a:t>
            </a:r>
            <a:r>
              <a:rPr lang="en-CA" sz="2400" spc="-75" dirty="0">
                <a:solidFill>
                  <a:srgbClr val="212121"/>
                </a:solidFill>
                <a:latin typeface="Work Sans"/>
                <a:cs typeface="Work Sans"/>
              </a:rPr>
              <a:t> </a:t>
            </a:r>
            <a:r>
              <a:rPr lang="en-CA" sz="2400" spc="-10" dirty="0" err="1">
                <a:solidFill>
                  <a:srgbClr val="212121"/>
                </a:solidFill>
                <a:latin typeface="Work Sans"/>
                <a:cs typeface="Work Sans"/>
              </a:rPr>
              <a:t>quodignatur</a:t>
            </a:r>
            <a:endParaRPr lang="en-CA" sz="2400" dirty="0">
              <a:latin typeface="Work Sans"/>
              <a:cs typeface="Work Sans"/>
            </a:endParaRPr>
          </a:p>
          <a:p>
            <a:pPr marL="12700" marR="5080">
              <a:lnSpc>
                <a:spcPct val="131900"/>
              </a:lnSpc>
            </a:pPr>
            <a:r>
              <a:rPr lang="en-CA" sz="2400" dirty="0">
                <a:solidFill>
                  <a:srgbClr val="212121"/>
                </a:solidFill>
                <a:latin typeface="Work Sans"/>
                <a:cs typeface="Work Sans"/>
              </a:rPr>
              <a:t>ma</a:t>
            </a:r>
            <a:r>
              <a:rPr lang="en-CA" sz="2400" spc="-70" dirty="0">
                <a:solidFill>
                  <a:srgbClr val="212121"/>
                </a:solidFill>
                <a:latin typeface="Work Sans"/>
                <a:cs typeface="Work Sans"/>
              </a:rPr>
              <a:t> </a:t>
            </a:r>
            <a:r>
              <a:rPr lang="en-CA" sz="2400" dirty="0" err="1">
                <a:solidFill>
                  <a:srgbClr val="212121"/>
                </a:solidFill>
                <a:latin typeface="Work Sans"/>
                <a:cs typeface="Work Sans"/>
              </a:rPr>
              <a:t>parunt</a:t>
            </a:r>
            <a:r>
              <a:rPr lang="en-CA" sz="2400" spc="-70" dirty="0">
                <a:solidFill>
                  <a:srgbClr val="212121"/>
                </a:solidFill>
                <a:latin typeface="Work Sans"/>
                <a:cs typeface="Work Sans"/>
              </a:rPr>
              <a:t> </a:t>
            </a:r>
            <a:r>
              <a:rPr lang="en-CA" sz="2400" dirty="0" err="1">
                <a:solidFill>
                  <a:srgbClr val="212121"/>
                </a:solidFill>
                <a:latin typeface="Work Sans"/>
                <a:cs typeface="Work Sans"/>
              </a:rPr>
              <a:t>harum</a:t>
            </a:r>
            <a:r>
              <a:rPr lang="en-CA" sz="2400" spc="-65" dirty="0">
                <a:solidFill>
                  <a:srgbClr val="212121"/>
                </a:solidFill>
                <a:latin typeface="Work Sans"/>
                <a:cs typeface="Work Sans"/>
              </a:rPr>
              <a:t> </a:t>
            </a:r>
            <a:r>
              <a:rPr lang="en-CA" sz="2400" dirty="0" err="1">
                <a:solidFill>
                  <a:srgbClr val="212121"/>
                </a:solidFill>
                <a:latin typeface="Work Sans"/>
                <a:cs typeface="Work Sans"/>
              </a:rPr>
              <a:t>est</a:t>
            </a:r>
            <a:r>
              <a:rPr lang="en-CA" sz="2400" dirty="0">
                <a:solidFill>
                  <a:srgbClr val="212121"/>
                </a:solidFill>
                <a:latin typeface="Work Sans"/>
                <a:cs typeface="Work Sans"/>
              </a:rPr>
              <a:t>,</a:t>
            </a:r>
            <a:r>
              <a:rPr lang="en-CA" sz="2400" spc="-70" dirty="0">
                <a:solidFill>
                  <a:srgbClr val="212121"/>
                </a:solidFill>
                <a:latin typeface="Work Sans"/>
                <a:cs typeface="Work Sans"/>
              </a:rPr>
              <a:t> </a:t>
            </a:r>
            <a:r>
              <a:rPr lang="en-CA" sz="2400" dirty="0">
                <a:solidFill>
                  <a:srgbClr val="212121"/>
                </a:solidFill>
                <a:latin typeface="Work Sans"/>
                <a:cs typeface="Work Sans"/>
              </a:rPr>
              <a:t>ipsum</a:t>
            </a:r>
            <a:r>
              <a:rPr lang="en-CA" sz="2400" spc="-65" dirty="0">
                <a:solidFill>
                  <a:srgbClr val="212121"/>
                </a:solidFill>
                <a:latin typeface="Work Sans"/>
                <a:cs typeface="Work Sans"/>
              </a:rPr>
              <a:t> </a:t>
            </a:r>
            <a:r>
              <a:rPr lang="en-CA" sz="2400" dirty="0" err="1">
                <a:solidFill>
                  <a:srgbClr val="212121"/>
                </a:solidFill>
                <a:latin typeface="Work Sans"/>
                <a:cs typeface="Work Sans"/>
              </a:rPr>
              <a:t>nos</a:t>
            </a:r>
            <a:r>
              <a:rPr lang="en-CA" sz="2400" spc="-70" dirty="0">
                <a:solidFill>
                  <a:srgbClr val="212121"/>
                </a:solidFill>
                <a:latin typeface="Work Sans"/>
                <a:cs typeface="Work Sans"/>
              </a:rPr>
              <a:t> </a:t>
            </a:r>
            <a:r>
              <a:rPr lang="en-CA" sz="2400" dirty="0">
                <a:solidFill>
                  <a:srgbClr val="212121"/>
                </a:solidFill>
                <a:latin typeface="Work Sans"/>
                <a:cs typeface="Work Sans"/>
              </a:rPr>
              <a:t>id</a:t>
            </a:r>
            <a:r>
              <a:rPr lang="en-CA" sz="2400" spc="-65" dirty="0">
                <a:solidFill>
                  <a:srgbClr val="212121"/>
                </a:solidFill>
                <a:latin typeface="Work Sans"/>
                <a:cs typeface="Work Sans"/>
              </a:rPr>
              <a:t> </a:t>
            </a:r>
            <a:r>
              <a:rPr lang="en-CA" sz="2400" spc="-10" dirty="0" err="1">
                <a:solidFill>
                  <a:srgbClr val="212121"/>
                </a:solidFill>
                <a:latin typeface="Work Sans"/>
                <a:cs typeface="Work Sans"/>
              </a:rPr>
              <a:t>quost</a:t>
            </a:r>
            <a:r>
              <a:rPr lang="en-CA" sz="2400" spc="-10" dirty="0">
                <a:solidFill>
                  <a:srgbClr val="212121"/>
                </a:solidFill>
                <a:latin typeface="Work Sans"/>
                <a:cs typeface="Work Sans"/>
              </a:rPr>
              <a:t> </a:t>
            </a:r>
            <a:r>
              <a:rPr lang="en-CA" sz="2400" dirty="0" err="1">
                <a:solidFill>
                  <a:srgbClr val="212121"/>
                </a:solidFill>
                <a:latin typeface="Work Sans"/>
                <a:cs typeface="Work Sans"/>
              </a:rPr>
              <a:t>quasped</a:t>
            </a:r>
            <a:r>
              <a:rPr lang="en-CA" sz="2400" spc="-95" dirty="0">
                <a:solidFill>
                  <a:srgbClr val="212121"/>
                </a:solidFill>
                <a:latin typeface="Work Sans"/>
                <a:cs typeface="Work Sans"/>
              </a:rPr>
              <a:t> </a:t>
            </a:r>
            <a:r>
              <a:rPr lang="en-CA" sz="2400" dirty="0">
                <a:solidFill>
                  <a:srgbClr val="212121"/>
                </a:solidFill>
                <a:latin typeface="Work Sans"/>
                <a:cs typeface="Work Sans"/>
              </a:rPr>
              <a:t>mi,</a:t>
            </a:r>
            <a:r>
              <a:rPr lang="en-CA" sz="2400" spc="-95" dirty="0">
                <a:solidFill>
                  <a:srgbClr val="212121"/>
                </a:solidFill>
                <a:latin typeface="Work Sans"/>
                <a:cs typeface="Work Sans"/>
              </a:rPr>
              <a:t> </a:t>
            </a:r>
            <a:r>
              <a:rPr lang="en-CA" sz="2400" dirty="0" err="1">
                <a:solidFill>
                  <a:srgbClr val="212121"/>
                </a:solidFill>
                <a:latin typeface="Work Sans"/>
                <a:cs typeface="Work Sans"/>
              </a:rPr>
              <a:t>voloren</a:t>
            </a:r>
            <a:r>
              <a:rPr lang="en-CA" sz="2400" spc="-95" dirty="0">
                <a:solidFill>
                  <a:srgbClr val="212121"/>
                </a:solidFill>
                <a:latin typeface="Work Sans"/>
                <a:cs typeface="Work Sans"/>
              </a:rPr>
              <a:t> </a:t>
            </a:r>
            <a:r>
              <a:rPr lang="en-CA" sz="2400" dirty="0" err="1">
                <a:solidFill>
                  <a:srgbClr val="212121"/>
                </a:solidFill>
                <a:latin typeface="Work Sans"/>
                <a:cs typeface="Work Sans"/>
              </a:rPr>
              <a:t>ecturest</a:t>
            </a:r>
            <a:r>
              <a:rPr lang="en-CA" sz="2400" spc="-95" dirty="0">
                <a:solidFill>
                  <a:srgbClr val="212121"/>
                </a:solidFill>
                <a:latin typeface="Work Sans"/>
                <a:cs typeface="Work Sans"/>
              </a:rPr>
              <a:t> </a:t>
            </a:r>
            <a:r>
              <a:rPr lang="en-CA" sz="2400" dirty="0">
                <a:solidFill>
                  <a:srgbClr val="212121"/>
                </a:solidFill>
                <a:latin typeface="Work Sans"/>
                <a:cs typeface="Work Sans"/>
              </a:rPr>
              <a:t>ad</a:t>
            </a:r>
            <a:r>
              <a:rPr lang="en-CA" sz="2400" spc="-95" dirty="0">
                <a:solidFill>
                  <a:srgbClr val="212121"/>
                </a:solidFill>
                <a:latin typeface="Work Sans"/>
                <a:cs typeface="Work Sans"/>
              </a:rPr>
              <a:t> </a:t>
            </a:r>
            <a:r>
              <a:rPr lang="en-CA" sz="2400" dirty="0" err="1">
                <a:solidFill>
                  <a:srgbClr val="212121"/>
                </a:solidFill>
                <a:latin typeface="Work Sans"/>
                <a:cs typeface="Work Sans"/>
              </a:rPr>
              <a:t>modio</a:t>
            </a:r>
            <a:r>
              <a:rPr lang="en-CA" sz="2400" spc="-95" dirty="0">
                <a:solidFill>
                  <a:srgbClr val="212121"/>
                </a:solidFill>
                <a:latin typeface="Work Sans"/>
                <a:cs typeface="Work Sans"/>
              </a:rPr>
              <a:t> </a:t>
            </a:r>
            <a:r>
              <a:rPr lang="en-CA" sz="2400" dirty="0">
                <a:solidFill>
                  <a:srgbClr val="212121"/>
                </a:solidFill>
                <a:latin typeface="Work Sans"/>
                <a:cs typeface="Work Sans"/>
              </a:rPr>
              <a:t>ad</a:t>
            </a:r>
            <a:r>
              <a:rPr lang="en-CA" sz="2400" spc="-90" dirty="0">
                <a:solidFill>
                  <a:srgbClr val="212121"/>
                </a:solidFill>
                <a:latin typeface="Work Sans"/>
                <a:cs typeface="Work Sans"/>
              </a:rPr>
              <a:t> </a:t>
            </a:r>
            <a:r>
              <a:rPr lang="en-CA" sz="2400" spc="-10" dirty="0" err="1">
                <a:solidFill>
                  <a:srgbClr val="212121"/>
                </a:solidFill>
                <a:latin typeface="Work Sans"/>
                <a:cs typeface="Work Sans"/>
              </a:rPr>
              <a:t>etur</a:t>
            </a:r>
            <a:r>
              <a:rPr lang="en-CA" sz="2400" spc="-10" dirty="0">
                <a:solidFill>
                  <a:srgbClr val="212121"/>
                </a:solidFill>
                <a:latin typeface="Work Sans"/>
                <a:cs typeface="Work Sans"/>
              </a:rPr>
              <a:t> </a:t>
            </a:r>
            <a:r>
              <a:rPr lang="en-CA" sz="2400" dirty="0">
                <a:solidFill>
                  <a:srgbClr val="212121"/>
                </a:solidFill>
                <a:latin typeface="Work Sans"/>
                <a:cs typeface="Work Sans"/>
              </a:rPr>
              <a:t>ma</a:t>
            </a:r>
            <a:r>
              <a:rPr lang="en-CA" sz="2400" spc="-70" dirty="0">
                <a:solidFill>
                  <a:srgbClr val="212121"/>
                </a:solidFill>
                <a:latin typeface="Work Sans"/>
                <a:cs typeface="Work Sans"/>
              </a:rPr>
              <a:t> </a:t>
            </a:r>
            <a:r>
              <a:rPr lang="en-CA" sz="2400" dirty="0" err="1">
                <a:solidFill>
                  <a:srgbClr val="212121"/>
                </a:solidFill>
                <a:latin typeface="Work Sans"/>
                <a:cs typeface="Work Sans"/>
              </a:rPr>
              <a:t>parunt</a:t>
            </a:r>
            <a:r>
              <a:rPr lang="en-CA" sz="2400" spc="-70" dirty="0">
                <a:solidFill>
                  <a:srgbClr val="212121"/>
                </a:solidFill>
                <a:latin typeface="Work Sans"/>
                <a:cs typeface="Work Sans"/>
              </a:rPr>
              <a:t> </a:t>
            </a:r>
            <a:r>
              <a:rPr lang="en-CA" sz="2400" dirty="0" err="1">
                <a:solidFill>
                  <a:srgbClr val="212121"/>
                </a:solidFill>
                <a:latin typeface="Work Sans"/>
                <a:cs typeface="Work Sans"/>
              </a:rPr>
              <a:t>harum</a:t>
            </a:r>
            <a:r>
              <a:rPr lang="en-CA" sz="2400" spc="-65" dirty="0">
                <a:solidFill>
                  <a:srgbClr val="212121"/>
                </a:solidFill>
                <a:latin typeface="Work Sans"/>
                <a:cs typeface="Work Sans"/>
              </a:rPr>
              <a:t> </a:t>
            </a:r>
            <a:r>
              <a:rPr lang="en-CA" sz="2400" dirty="0" err="1">
                <a:solidFill>
                  <a:srgbClr val="212121"/>
                </a:solidFill>
                <a:latin typeface="Work Sans"/>
                <a:cs typeface="Work Sans"/>
              </a:rPr>
              <a:t>est</a:t>
            </a:r>
            <a:r>
              <a:rPr lang="en-CA" sz="2400" dirty="0">
                <a:solidFill>
                  <a:srgbClr val="212121"/>
                </a:solidFill>
                <a:latin typeface="Work Sans"/>
                <a:cs typeface="Work Sans"/>
              </a:rPr>
              <a:t>,</a:t>
            </a:r>
            <a:r>
              <a:rPr lang="en-CA" sz="2400" spc="-70" dirty="0">
                <a:solidFill>
                  <a:srgbClr val="212121"/>
                </a:solidFill>
                <a:latin typeface="Work Sans"/>
                <a:cs typeface="Work Sans"/>
              </a:rPr>
              <a:t> </a:t>
            </a:r>
            <a:r>
              <a:rPr lang="en-CA" sz="2400" dirty="0">
                <a:solidFill>
                  <a:srgbClr val="212121"/>
                </a:solidFill>
                <a:latin typeface="Work Sans"/>
                <a:cs typeface="Work Sans"/>
              </a:rPr>
              <a:t>ipsum</a:t>
            </a:r>
            <a:r>
              <a:rPr lang="en-CA" sz="2400" spc="-65" dirty="0">
                <a:solidFill>
                  <a:srgbClr val="212121"/>
                </a:solidFill>
                <a:latin typeface="Work Sans"/>
                <a:cs typeface="Work Sans"/>
              </a:rPr>
              <a:t> </a:t>
            </a:r>
            <a:r>
              <a:rPr lang="en-CA" sz="2400" dirty="0" err="1">
                <a:solidFill>
                  <a:srgbClr val="212121"/>
                </a:solidFill>
                <a:latin typeface="Work Sans"/>
                <a:cs typeface="Work Sans"/>
              </a:rPr>
              <a:t>nos</a:t>
            </a:r>
            <a:r>
              <a:rPr lang="en-CA" sz="2400" spc="-70" dirty="0">
                <a:solidFill>
                  <a:srgbClr val="212121"/>
                </a:solidFill>
                <a:latin typeface="Work Sans"/>
                <a:cs typeface="Work Sans"/>
              </a:rPr>
              <a:t> </a:t>
            </a:r>
            <a:r>
              <a:rPr lang="en-CA" sz="2400" dirty="0">
                <a:solidFill>
                  <a:srgbClr val="212121"/>
                </a:solidFill>
                <a:latin typeface="Work Sans"/>
                <a:cs typeface="Work Sans"/>
              </a:rPr>
              <a:t>id</a:t>
            </a:r>
            <a:r>
              <a:rPr lang="en-CA" sz="2400" spc="-65" dirty="0">
                <a:solidFill>
                  <a:srgbClr val="212121"/>
                </a:solidFill>
                <a:latin typeface="Work Sans"/>
                <a:cs typeface="Work Sans"/>
              </a:rPr>
              <a:t> </a:t>
            </a:r>
            <a:r>
              <a:rPr lang="en-CA" sz="2400" spc="-10" dirty="0" err="1">
                <a:solidFill>
                  <a:srgbClr val="212121"/>
                </a:solidFill>
                <a:latin typeface="Work Sans"/>
                <a:cs typeface="Work Sans"/>
              </a:rPr>
              <a:t>quost</a:t>
            </a:r>
            <a:r>
              <a:rPr lang="en-CA" sz="2400" spc="-10" dirty="0">
                <a:solidFill>
                  <a:srgbClr val="212121"/>
                </a:solidFill>
                <a:latin typeface="Work Sans"/>
                <a:cs typeface="Work Sans"/>
              </a:rPr>
              <a:t> </a:t>
            </a:r>
            <a:r>
              <a:rPr lang="en-CA" sz="2400" dirty="0" err="1">
                <a:solidFill>
                  <a:srgbClr val="212121"/>
                </a:solidFill>
                <a:latin typeface="Work Sans"/>
                <a:cs typeface="Work Sans"/>
              </a:rPr>
              <a:t>quasped</a:t>
            </a:r>
            <a:r>
              <a:rPr lang="en-CA" sz="2400" spc="-95" dirty="0">
                <a:solidFill>
                  <a:srgbClr val="212121"/>
                </a:solidFill>
                <a:latin typeface="Work Sans"/>
                <a:cs typeface="Work Sans"/>
              </a:rPr>
              <a:t> </a:t>
            </a:r>
            <a:r>
              <a:rPr lang="en-CA" sz="2400" dirty="0">
                <a:solidFill>
                  <a:srgbClr val="212121"/>
                </a:solidFill>
                <a:latin typeface="Work Sans"/>
                <a:cs typeface="Work Sans"/>
              </a:rPr>
              <a:t>mi </a:t>
            </a:r>
            <a:r>
              <a:rPr lang="en-CA" sz="2400" spc="-30" dirty="0" err="1">
                <a:solidFill>
                  <a:srgbClr val="212121"/>
                </a:solidFill>
                <a:latin typeface="Work Sans"/>
                <a:cs typeface="Work Sans"/>
              </a:rPr>
              <a:t>auda</a:t>
            </a:r>
            <a:r>
              <a:rPr lang="en-CA" sz="2400" spc="-30" dirty="0">
                <a:solidFill>
                  <a:srgbClr val="212121"/>
                </a:solidFill>
                <a:latin typeface="Work Sans"/>
                <a:cs typeface="Work Sans"/>
              </a:rPr>
              <a:t> </a:t>
            </a:r>
            <a:r>
              <a:rPr lang="en-CA" sz="2400" dirty="0" err="1">
                <a:solidFill>
                  <a:srgbClr val="212121"/>
                </a:solidFill>
                <a:latin typeface="Work Sans"/>
                <a:cs typeface="Work Sans"/>
              </a:rPr>
              <a:t>dolum</a:t>
            </a:r>
            <a:r>
              <a:rPr lang="en-CA" sz="2400" spc="-114" dirty="0">
                <a:solidFill>
                  <a:srgbClr val="212121"/>
                </a:solidFill>
                <a:latin typeface="Work Sans"/>
                <a:cs typeface="Work Sans"/>
              </a:rPr>
              <a:t> </a:t>
            </a:r>
            <a:r>
              <a:rPr lang="en-CA" sz="2400" dirty="0" err="1">
                <a:solidFill>
                  <a:srgbClr val="212121"/>
                </a:solidFill>
                <a:latin typeface="Work Sans"/>
                <a:cs typeface="Work Sans"/>
              </a:rPr>
              <a:t>sequod</a:t>
            </a:r>
            <a:r>
              <a:rPr lang="en-CA" sz="2400" spc="-114"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0" dirty="0">
                <a:solidFill>
                  <a:srgbClr val="212121"/>
                </a:solidFill>
                <a:latin typeface="Work Sans"/>
                <a:cs typeface="Work Sans"/>
              </a:rPr>
              <a:t>?</a:t>
            </a:r>
            <a:endParaRPr lang="en-CA" sz="2400" dirty="0">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8883367" y="1717040"/>
            <a:ext cx="2775233" cy="361696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dirty="0"/>
              <a:t>“Quote, </a:t>
            </a:r>
            <a:r>
              <a:rPr lang="en-US" dirty="0" err="1"/>
              <a:t>resedis</a:t>
            </a:r>
            <a:r>
              <a:rPr lang="en-US" dirty="0"/>
              <a:t> di </a:t>
            </a:r>
            <a:r>
              <a:rPr lang="en-US" dirty="0" err="1"/>
              <a:t>unt</a:t>
            </a:r>
            <a:r>
              <a:rPr lang="en-US" dirty="0"/>
              <a:t> </a:t>
            </a:r>
            <a:r>
              <a:rPr lang="en-US" dirty="0" err="1"/>
              <a:t>faci</a:t>
            </a:r>
            <a:r>
              <a:rPr lang="en-US" dirty="0"/>
              <a:t> doles ad </a:t>
            </a:r>
            <a:r>
              <a:rPr lang="en-US" dirty="0" err="1"/>
              <a:t>eatem</a:t>
            </a:r>
            <a:r>
              <a:rPr lang="en-US" dirty="0"/>
              <a:t> </a:t>
            </a:r>
            <a:r>
              <a:rPr lang="en-US" dirty="0" err="1"/>
              <a:t>estiand</a:t>
            </a:r>
            <a:r>
              <a:rPr lang="en-US" dirty="0"/>
              <a:t> </a:t>
            </a:r>
            <a:r>
              <a:rPr lang="en-US" dirty="0" err="1"/>
              <a:t>uciende</a:t>
            </a:r>
            <a:r>
              <a:rPr lang="en-US" dirty="0"/>
              <a:t>.” - </a:t>
            </a:r>
            <a:r>
              <a:rPr lang="en-US" dirty="0" err="1"/>
              <a:t>Atribution</a:t>
            </a:r>
            <a:endParaRPr lang="en-US" dirty="0"/>
          </a:p>
        </p:txBody>
      </p:sp>
      <p:sp>
        <p:nvSpPr>
          <p:cNvPr id="8" name="Holder 4">
            <a:extLst>
              <a:ext uri="{FF2B5EF4-FFF2-40B4-BE49-F238E27FC236}">
                <a16:creationId xmlns:a16="http://schemas.microsoft.com/office/drawing/2014/main" id="{FECABB67-4551-04E2-F1CF-27813E73257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5">
            <a:extLst>
              <a:ext uri="{FF2B5EF4-FFF2-40B4-BE49-F238E27FC236}">
                <a16:creationId xmlns:a16="http://schemas.microsoft.com/office/drawing/2014/main" id="{7D8C8591-60F8-A145-B1F4-6CC9538B62E4}"/>
              </a:ext>
              <a:ext uri="{C183D7F6-B498-43B3-948B-1728B52AA6E4}">
                <adec:decorative xmlns:adec="http://schemas.microsoft.com/office/drawing/2017/decorative" val="1"/>
              </a:ext>
            </a:extLst>
          </p:cNvPr>
          <p:cNvSpPr/>
          <p:nvPr userDrawn="1"/>
        </p:nvSpPr>
        <p:spPr>
          <a:xfrm>
            <a:off x="8883367" y="1106711"/>
            <a:ext cx="3308985" cy="95250"/>
          </a:xfrm>
          <a:custGeom>
            <a:avLst/>
            <a:gdLst/>
            <a:ahLst/>
            <a:cxnLst/>
            <a:rect l="l" t="t" r="r" b="b"/>
            <a:pathLst>
              <a:path w="3308984" h="95250">
                <a:moveTo>
                  <a:pt x="0" y="95250"/>
                </a:moveTo>
                <a:lnTo>
                  <a:pt x="3308632" y="95250"/>
                </a:lnTo>
                <a:lnTo>
                  <a:pt x="33086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55578280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Slide v3">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dirty="0"/>
              <a:t>Header 1 goes here</a:t>
            </a:r>
            <a:br>
              <a:rPr lang="en-US" dirty="0"/>
            </a:br>
            <a:endParaRPr dirty="0"/>
          </a:p>
        </p:txBody>
      </p:sp>
      <p:sp>
        <p:nvSpPr>
          <p:cNvPr id="3" name="Holder 3"/>
          <p:cNvSpPr>
            <a:spLocks noGrp="1"/>
          </p:cNvSpPr>
          <p:nvPr>
            <p:ph type="subTitle" idx="4" hasCustomPrompt="1"/>
          </p:nvPr>
        </p:nvSpPr>
        <p:spPr>
          <a:xfrm>
            <a:off x="6431912" y="1314796"/>
            <a:ext cx="4236087" cy="434221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dirty="0">
                <a:solidFill>
                  <a:srgbClr val="212121"/>
                </a:solidFill>
                <a:latin typeface="Work Sans"/>
                <a:cs typeface="Work Sans"/>
              </a:rPr>
              <a:t>Body</a:t>
            </a:r>
            <a:r>
              <a:rPr lang="en-CA" sz="2400" spc="-80" dirty="0">
                <a:solidFill>
                  <a:srgbClr val="212121"/>
                </a:solidFill>
                <a:latin typeface="Work Sans"/>
                <a:cs typeface="Work Sans"/>
              </a:rPr>
              <a:t> </a:t>
            </a:r>
            <a:r>
              <a:rPr lang="en-CA" sz="2400" dirty="0">
                <a:solidFill>
                  <a:srgbClr val="212121"/>
                </a:solidFill>
                <a:latin typeface="Work Sans"/>
                <a:cs typeface="Work Sans"/>
              </a:rPr>
              <a:t>copy</a:t>
            </a:r>
            <a:r>
              <a:rPr lang="en-CA" sz="2400" spc="-80" dirty="0">
                <a:solidFill>
                  <a:srgbClr val="212121"/>
                </a:solidFill>
                <a:latin typeface="Work Sans"/>
                <a:cs typeface="Work Sans"/>
              </a:rPr>
              <a:t> </a:t>
            </a:r>
            <a:r>
              <a:rPr lang="en-CA" sz="2400" dirty="0">
                <a:solidFill>
                  <a:srgbClr val="212121"/>
                </a:solidFill>
                <a:latin typeface="Work Sans"/>
                <a:cs typeface="Work Sans"/>
              </a:rPr>
              <a:t>goes</a:t>
            </a:r>
            <a:r>
              <a:rPr lang="en-CA" sz="2400" spc="-75" dirty="0">
                <a:solidFill>
                  <a:srgbClr val="212121"/>
                </a:solidFill>
                <a:latin typeface="Work Sans"/>
                <a:cs typeface="Work Sans"/>
              </a:rPr>
              <a:t> </a:t>
            </a:r>
            <a:r>
              <a:rPr lang="en-CA" sz="2400" dirty="0">
                <a:solidFill>
                  <a:srgbClr val="212121"/>
                </a:solidFill>
                <a:latin typeface="Work Sans"/>
                <a:cs typeface="Work Sans"/>
              </a:rPr>
              <a:t>here</a:t>
            </a:r>
            <a:r>
              <a:rPr lang="en-CA" sz="2400" spc="-80" dirty="0">
                <a:solidFill>
                  <a:srgbClr val="212121"/>
                </a:solidFill>
                <a:latin typeface="Work Sans"/>
                <a:cs typeface="Work Sans"/>
              </a:rPr>
              <a:t> </a:t>
            </a:r>
            <a:r>
              <a:rPr lang="en-CA" sz="2400" dirty="0" err="1">
                <a:solidFill>
                  <a:srgbClr val="212121"/>
                </a:solidFill>
                <a:latin typeface="Work Sans"/>
                <a:cs typeface="Work Sans"/>
              </a:rPr>
              <a:t>sint</a:t>
            </a:r>
            <a:r>
              <a:rPr lang="en-CA" sz="2400" spc="-75" dirty="0">
                <a:solidFill>
                  <a:srgbClr val="212121"/>
                </a:solidFill>
                <a:latin typeface="Work Sans"/>
                <a:cs typeface="Work Sans"/>
              </a:rPr>
              <a:t> </a:t>
            </a:r>
            <a:r>
              <a:rPr lang="en-CA" sz="2400" spc="-25" dirty="0">
                <a:solidFill>
                  <a:srgbClr val="212121"/>
                </a:solidFill>
                <a:latin typeface="Work Sans"/>
                <a:cs typeface="Work Sans"/>
              </a:rPr>
              <a:t>et </a:t>
            </a:r>
            <a:r>
              <a:rPr lang="en-CA" sz="2400" dirty="0" err="1">
                <a:solidFill>
                  <a:srgbClr val="212121"/>
                </a:solidFill>
                <a:latin typeface="Work Sans"/>
                <a:cs typeface="Work Sans"/>
              </a:rPr>
              <a:t>faciis</a:t>
            </a:r>
            <a:r>
              <a:rPr lang="en-CA" sz="2400" spc="-65" dirty="0">
                <a:solidFill>
                  <a:srgbClr val="212121"/>
                </a:solidFill>
                <a:latin typeface="Work Sans"/>
                <a:cs typeface="Work Sans"/>
              </a:rPr>
              <a:t> </a:t>
            </a:r>
            <a:r>
              <a:rPr lang="en-CA" sz="2400" dirty="0" err="1">
                <a:solidFill>
                  <a:srgbClr val="212121"/>
                </a:solidFill>
                <a:latin typeface="Work Sans"/>
                <a:cs typeface="Work Sans"/>
              </a:rPr>
              <a:t>estem</a:t>
            </a:r>
            <a:r>
              <a:rPr lang="en-CA" sz="2400" spc="-65" dirty="0">
                <a:solidFill>
                  <a:srgbClr val="212121"/>
                </a:solidFill>
                <a:latin typeface="Work Sans"/>
                <a:cs typeface="Work Sans"/>
              </a:rPr>
              <a:t> </a:t>
            </a:r>
            <a:r>
              <a:rPr lang="en-CA" sz="2400" dirty="0" err="1">
                <a:solidFill>
                  <a:srgbClr val="212121"/>
                </a:solidFill>
                <a:latin typeface="Work Sans"/>
                <a:cs typeface="Work Sans"/>
              </a:rPr>
              <a:t>cor</a:t>
            </a:r>
            <a:r>
              <a:rPr lang="en-CA" sz="2400" spc="-65" dirty="0">
                <a:solidFill>
                  <a:srgbClr val="212121"/>
                </a:solidFill>
                <a:latin typeface="Work Sans"/>
                <a:cs typeface="Work Sans"/>
              </a:rPr>
              <a:t> </a:t>
            </a:r>
            <a:r>
              <a:rPr lang="en-CA" sz="2400" dirty="0">
                <a:solidFill>
                  <a:srgbClr val="212121"/>
                </a:solidFill>
                <a:latin typeface="Work Sans"/>
                <a:cs typeface="Work Sans"/>
              </a:rPr>
              <a:t>ma</a:t>
            </a:r>
            <a:r>
              <a:rPr lang="en-CA" sz="2400" spc="-65" dirty="0">
                <a:solidFill>
                  <a:srgbClr val="212121"/>
                </a:solidFill>
                <a:latin typeface="Work Sans"/>
                <a:cs typeface="Work Sans"/>
              </a:rPr>
              <a:t> </a:t>
            </a:r>
            <a:r>
              <a:rPr lang="en-CA" sz="2400" dirty="0">
                <a:solidFill>
                  <a:srgbClr val="212121"/>
                </a:solidFill>
                <a:latin typeface="Work Sans"/>
                <a:cs typeface="Work Sans"/>
              </a:rPr>
              <a:t>as</a:t>
            </a:r>
            <a:r>
              <a:rPr lang="en-CA" sz="2400" spc="-65" dirty="0">
                <a:solidFill>
                  <a:srgbClr val="212121"/>
                </a:solidFill>
                <a:latin typeface="Work Sans"/>
                <a:cs typeface="Work Sans"/>
              </a:rPr>
              <a:t> </a:t>
            </a:r>
            <a:r>
              <a:rPr lang="en-CA" sz="2400" spc="-30" dirty="0" err="1">
                <a:solidFill>
                  <a:srgbClr val="212121"/>
                </a:solidFill>
                <a:latin typeface="Work Sans"/>
                <a:cs typeface="Work Sans"/>
              </a:rPr>
              <a:t>auda</a:t>
            </a:r>
            <a:r>
              <a:rPr lang="en-CA" sz="2400" spc="-30" dirty="0">
                <a:solidFill>
                  <a:srgbClr val="212121"/>
                </a:solidFill>
                <a:latin typeface="Work Sans"/>
                <a:cs typeface="Work Sans"/>
              </a:rPr>
              <a:t> </a:t>
            </a:r>
            <a:r>
              <a:rPr lang="en-CA" sz="2400" dirty="0" err="1">
                <a:solidFill>
                  <a:srgbClr val="212121"/>
                </a:solidFill>
                <a:latin typeface="Work Sans"/>
                <a:cs typeface="Work Sans"/>
              </a:rPr>
              <a:t>dolum</a:t>
            </a:r>
            <a:r>
              <a:rPr lang="en-CA" sz="2400" spc="-114" dirty="0">
                <a:solidFill>
                  <a:srgbClr val="212121"/>
                </a:solidFill>
                <a:latin typeface="Work Sans"/>
                <a:cs typeface="Work Sans"/>
              </a:rPr>
              <a:t> </a:t>
            </a:r>
            <a:r>
              <a:rPr lang="en-CA" sz="2400" dirty="0" err="1">
                <a:solidFill>
                  <a:srgbClr val="212121"/>
                </a:solidFill>
                <a:latin typeface="Work Sans"/>
                <a:cs typeface="Work Sans"/>
              </a:rPr>
              <a:t>sequod</a:t>
            </a:r>
            <a:r>
              <a:rPr lang="en-CA" sz="2400" spc="-114" dirty="0">
                <a:solidFill>
                  <a:srgbClr val="212121"/>
                </a:solidFill>
                <a:latin typeface="Work Sans"/>
                <a:cs typeface="Work Sans"/>
              </a:rPr>
              <a:t> </a:t>
            </a:r>
            <a:r>
              <a:rPr lang="en-CA" sz="2400" dirty="0" err="1">
                <a:solidFill>
                  <a:srgbClr val="212121"/>
                </a:solidFill>
                <a:latin typeface="Work Sans"/>
                <a:cs typeface="Work Sans"/>
              </a:rPr>
              <a:t>mollatem</a:t>
            </a:r>
            <a:r>
              <a:rPr lang="en-CA" sz="2400" spc="-114" dirty="0">
                <a:solidFill>
                  <a:srgbClr val="212121"/>
                </a:solidFill>
                <a:latin typeface="Work Sans"/>
                <a:cs typeface="Work Sans"/>
              </a:rPr>
              <a:t> </a:t>
            </a:r>
            <a:r>
              <a:rPr lang="en-CA" sz="2400" spc="-25" dirty="0" err="1">
                <a:solidFill>
                  <a:srgbClr val="212121"/>
                </a:solidFill>
                <a:latin typeface="Work Sans"/>
                <a:cs typeface="Work Sans"/>
              </a:rPr>
              <a:t>aut</a:t>
            </a:r>
            <a:r>
              <a:rPr lang="en-CA" sz="2400" spc="-25" dirty="0">
                <a:solidFill>
                  <a:srgbClr val="212121"/>
                </a:solidFill>
                <a:latin typeface="Work Sans"/>
                <a:cs typeface="Work Sans"/>
              </a:rPr>
              <a:t> </a:t>
            </a:r>
            <a:r>
              <a:rPr lang="en-CA" sz="2400" dirty="0" err="1">
                <a:solidFill>
                  <a:srgbClr val="212121"/>
                </a:solidFill>
                <a:latin typeface="Work Sans"/>
                <a:cs typeface="Work Sans"/>
              </a:rPr>
              <a:t>quam</a:t>
            </a:r>
            <a:r>
              <a:rPr lang="en-CA" sz="2400" spc="-70" dirty="0">
                <a:solidFill>
                  <a:srgbClr val="212121"/>
                </a:solidFill>
                <a:latin typeface="Work Sans"/>
                <a:cs typeface="Work Sans"/>
              </a:rPr>
              <a:t> </a:t>
            </a:r>
            <a:r>
              <a:rPr lang="en-CA" sz="2400" dirty="0" err="1">
                <a:solidFill>
                  <a:srgbClr val="212121"/>
                </a:solidFill>
                <a:latin typeface="Work Sans"/>
                <a:cs typeface="Work Sans"/>
              </a:rPr>
              <a:t>dus</a:t>
            </a:r>
            <a:r>
              <a:rPr lang="en-CA" sz="2400" dirty="0">
                <a:solidFill>
                  <a:srgbClr val="212121"/>
                </a:solidFill>
                <a:latin typeface="Work Sans"/>
                <a:cs typeface="Work Sans"/>
              </a:rPr>
              <a:t>,</a:t>
            </a:r>
            <a:r>
              <a:rPr lang="en-CA" sz="2400" spc="-70" dirty="0">
                <a:solidFill>
                  <a:srgbClr val="212121"/>
                </a:solidFill>
                <a:latin typeface="Work Sans"/>
                <a:cs typeface="Work Sans"/>
              </a:rPr>
              <a:t> </a:t>
            </a:r>
            <a:r>
              <a:rPr lang="en-CA" sz="2400" dirty="0" err="1">
                <a:solidFill>
                  <a:srgbClr val="212121"/>
                </a:solidFill>
                <a:latin typeface="Work Sans"/>
                <a:cs typeface="Work Sans"/>
              </a:rPr>
              <a:t>eos</a:t>
            </a:r>
            <a:r>
              <a:rPr lang="en-CA" sz="2400" spc="-70" dirty="0">
                <a:solidFill>
                  <a:srgbClr val="212121"/>
                </a:solidFill>
                <a:latin typeface="Work Sans"/>
                <a:cs typeface="Work Sans"/>
              </a:rPr>
              <a:t> </a:t>
            </a:r>
            <a:r>
              <a:rPr lang="en-CA" sz="2400" dirty="0" err="1">
                <a:solidFill>
                  <a:srgbClr val="212121"/>
                </a:solidFill>
                <a:latin typeface="Work Sans"/>
                <a:cs typeface="Work Sans"/>
              </a:rPr>
              <a:t>undi</a:t>
            </a:r>
            <a:r>
              <a:rPr lang="en-CA" sz="2400" spc="-70" dirty="0">
                <a:solidFill>
                  <a:srgbClr val="212121"/>
                </a:solidFill>
                <a:latin typeface="Work Sans"/>
                <a:cs typeface="Work Sans"/>
              </a:rPr>
              <a:t> </a:t>
            </a:r>
            <a:r>
              <a:rPr lang="en-CA" sz="2400" dirty="0" err="1">
                <a:solidFill>
                  <a:srgbClr val="212121"/>
                </a:solidFill>
                <a:latin typeface="Work Sans"/>
                <a:cs typeface="Work Sans"/>
              </a:rPr>
              <a:t>te</a:t>
            </a:r>
            <a:r>
              <a:rPr lang="en-CA" sz="2400" spc="-65" dirty="0">
                <a:solidFill>
                  <a:srgbClr val="212121"/>
                </a:solidFill>
                <a:latin typeface="Work Sans"/>
                <a:cs typeface="Work Sans"/>
              </a:rPr>
              <a:t> </a:t>
            </a:r>
            <a:r>
              <a:rPr lang="en-CA" sz="2400" spc="-20" dirty="0" err="1">
                <a:solidFill>
                  <a:srgbClr val="212121"/>
                </a:solidFill>
                <a:latin typeface="Work Sans"/>
                <a:cs typeface="Work Sans"/>
              </a:rPr>
              <a:t>volor</a:t>
            </a:r>
            <a:r>
              <a:rPr lang="en-CA" sz="2400" spc="-20" dirty="0">
                <a:solidFill>
                  <a:srgbClr val="212121"/>
                </a:solidFill>
                <a:latin typeface="Work Sans"/>
                <a:cs typeface="Work Sans"/>
              </a:rPr>
              <a:t> </a:t>
            </a:r>
            <a:r>
              <a:rPr lang="en-CA" sz="2400" spc="-10" dirty="0" err="1">
                <a:solidFill>
                  <a:srgbClr val="212121"/>
                </a:solidFill>
                <a:latin typeface="Work Sans"/>
                <a:cs typeface="Work Sans"/>
              </a:rPr>
              <a:t>venimustem</a:t>
            </a:r>
            <a:r>
              <a:rPr lang="en-CA" sz="2400" spc="-190" dirty="0">
                <a:solidFill>
                  <a:srgbClr val="212121"/>
                </a:solidFill>
                <a:latin typeface="Work Sans"/>
                <a:cs typeface="Work Sans"/>
              </a:rPr>
              <a:t> </a:t>
            </a:r>
            <a:r>
              <a:rPr lang="en-CA" sz="2400" dirty="0" err="1">
                <a:solidFill>
                  <a:srgbClr val="212121"/>
                </a:solidFill>
                <a:latin typeface="Work Sans"/>
                <a:cs typeface="Work Sans"/>
              </a:rPr>
              <a:t>eumquam</a:t>
            </a:r>
            <a:r>
              <a:rPr lang="en-CA" sz="2400" spc="-180" dirty="0">
                <a:solidFill>
                  <a:srgbClr val="212121"/>
                </a:solidFill>
                <a:latin typeface="Work Sans"/>
                <a:cs typeface="Work Sans"/>
              </a:rPr>
              <a:t> </a:t>
            </a:r>
            <a:r>
              <a:rPr lang="en-CA" sz="2400" spc="-25" dirty="0" err="1">
                <a:solidFill>
                  <a:srgbClr val="212121"/>
                </a:solidFill>
                <a:latin typeface="Work Sans"/>
                <a:cs typeface="Work Sans"/>
              </a:rPr>
              <a:t>aut</a:t>
            </a:r>
            <a:r>
              <a:rPr lang="en-CA" sz="2400" spc="-25" dirty="0">
                <a:solidFill>
                  <a:srgbClr val="212121"/>
                </a:solidFill>
                <a:latin typeface="Work Sans"/>
                <a:cs typeface="Work Sans"/>
              </a:rPr>
              <a:t> </a:t>
            </a:r>
            <a:r>
              <a:rPr lang="en-CA" sz="2400" dirty="0" err="1">
                <a:solidFill>
                  <a:srgbClr val="212121"/>
                </a:solidFill>
                <a:latin typeface="Work Sans"/>
                <a:cs typeface="Work Sans"/>
              </a:rPr>
              <a:t>resedis</a:t>
            </a:r>
            <a:r>
              <a:rPr lang="en-CA" sz="2400" spc="-90" dirty="0">
                <a:solidFill>
                  <a:srgbClr val="212121"/>
                </a:solidFill>
                <a:latin typeface="Work Sans"/>
                <a:cs typeface="Work Sans"/>
              </a:rPr>
              <a:t> </a:t>
            </a:r>
            <a:r>
              <a:rPr lang="en-CA" sz="2400" dirty="0">
                <a:solidFill>
                  <a:srgbClr val="212121"/>
                </a:solidFill>
                <a:latin typeface="Work Sans"/>
                <a:cs typeface="Work Sans"/>
              </a:rPr>
              <a:t>di</a:t>
            </a:r>
            <a:r>
              <a:rPr lang="en-CA" sz="2400" spc="-90" dirty="0">
                <a:solidFill>
                  <a:srgbClr val="212121"/>
                </a:solidFill>
                <a:latin typeface="Work Sans"/>
                <a:cs typeface="Work Sans"/>
              </a:rPr>
              <a:t> </a:t>
            </a:r>
            <a:r>
              <a:rPr lang="en-CA" sz="2400" dirty="0" err="1">
                <a:solidFill>
                  <a:srgbClr val="212121"/>
                </a:solidFill>
                <a:latin typeface="Work Sans"/>
                <a:cs typeface="Work Sans"/>
              </a:rPr>
              <a:t>unt</a:t>
            </a:r>
            <a:r>
              <a:rPr lang="en-CA" sz="2400" spc="-85" dirty="0">
                <a:solidFill>
                  <a:srgbClr val="212121"/>
                </a:solidFill>
                <a:latin typeface="Work Sans"/>
                <a:cs typeface="Work Sans"/>
              </a:rPr>
              <a:t> </a:t>
            </a:r>
            <a:r>
              <a:rPr lang="en-CA" sz="2400" dirty="0" err="1">
                <a:solidFill>
                  <a:srgbClr val="212121"/>
                </a:solidFill>
                <a:latin typeface="Work Sans"/>
                <a:cs typeface="Work Sans"/>
              </a:rPr>
              <a:t>faci</a:t>
            </a:r>
            <a:r>
              <a:rPr lang="en-CA" sz="2400" spc="-90" dirty="0">
                <a:solidFill>
                  <a:srgbClr val="212121"/>
                </a:solidFill>
                <a:latin typeface="Work Sans"/>
                <a:cs typeface="Work Sans"/>
              </a:rPr>
              <a:t> </a:t>
            </a:r>
            <a:r>
              <a:rPr lang="en-CA" sz="2400" dirty="0">
                <a:solidFill>
                  <a:srgbClr val="212121"/>
                </a:solidFill>
                <a:latin typeface="Work Sans"/>
                <a:cs typeface="Work Sans"/>
              </a:rPr>
              <a:t>doles</a:t>
            </a:r>
            <a:r>
              <a:rPr lang="en-CA" sz="2400" spc="-85" dirty="0">
                <a:solidFill>
                  <a:srgbClr val="212121"/>
                </a:solidFill>
                <a:latin typeface="Work Sans"/>
                <a:cs typeface="Work Sans"/>
              </a:rPr>
              <a:t> </a:t>
            </a:r>
            <a:r>
              <a:rPr lang="en-CA" sz="2400" spc="-25" dirty="0">
                <a:solidFill>
                  <a:srgbClr val="212121"/>
                </a:solidFill>
                <a:latin typeface="Work Sans"/>
                <a:cs typeface="Work Sans"/>
              </a:rPr>
              <a:t>ad </a:t>
            </a:r>
            <a:r>
              <a:rPr lang="en-CA" sz="2400" dirty="0" err="1">
                <a:solidFill>
                  <a:srgbClr val="212121"/>
                </a:solidFill>
                <a:latin typeface="Work Sans"/>
                <a:cs typeface="Work Sans"/>
              </a:rPr>
              <a:t>eatem</a:t>
            </a:r>
            <a:r>
              <a:rPr lang="en-CA" sz="2400" spc="-110" dirty="0">
                <a:solidFill>
                  <a:srgbClr val="212121"/>
                </a:solidFill>
                <a:latin typeface="Work Sans"/>
                <a:cs typeface="Work Sans"/>
              </a:rPr>
              <a:t> </a:t>
            </a:r>
            <a:r>
              <a:rPr lang="en-CA" sz="2400" dirty="0" err="1">
                <a:solidFill>
                  <a:srgbClr val="212121"/>
                </a:solidFill>
                <a:latin typeface="Work Sans"/>
                <a:cs typeface="Work Sans"/>
              </a:rPr>
              <a:t>estiand</a:t>
            </a:r>
            <a:r>
              <a:rPr lang="en-CA" sz="2400" spc="-110" dirty="0">
                <a:solidFill>
                  <a:srgbClr val="212121"/>
                </a:solidFill>
                <a:latin typeface="Work Sans"/>
                <a:cs typeface="Work Sans"/>
              </a:rPr>
              <a:t> </a:t>
            </a:r>
            <a:r>
              <a:rPr lang="en-CA" sz="2400" spc="-10" dirty="0" err="1">
                <a:solidFill>
                  <a:srgbClr val="212121"/>
                </a:solidFill>
                <a:latin typeface="Work Sans"/>
                <a:cs typeface="Work Sans"/>
              </a:rPr>
              <a:t>uciende</a:t>
            </a:r>
            <a:r>
              <a:rPr lang="en-CA" sz="2400" spc="-10" dirty="0">
                <a:solidFill>
                  <a:srgbClr val="212121"/>
                </a:solidFill>
                <a:latin typeface="Work Sans"/>
                <a:cs typeface="Work Sans"/>
              </a:rPr>
              <a:t> </a:t>
            </a:r>
            <a:r>
              <a:rPr lang="en-CA" sz="2400" dirty="0" err="1">
                <a:solidFill>
                  <a:srgbClr val="212121"/>
                </a:solidFill>
                <a:latin typeface="Work Sans"/>
                <a:cs typeface="Work Sans"/>
              </a:rPr>
              <a:t>dolum</a:t>
            </a:r>
            <a:r>
              <a:rPr lang="en-CA" sz="2400" spc="-114" dirty="0">
                <a:solidFill>
                  <a:srgbClr val="212121"/>
                </a:solidFill>
                <a:latin typeface="Work Sans"/>
                <a:cs typeface="Work Sans"/>
              </a:rPr>
              <a:t> </a:t>
            </a:r>
            <a:r>
              <a:rPr lang="en-CA" sz="2400" dirty="0" err="1">
                <a:solidFill>
                  <a:srgbClr val="212121"/>
                </a:solidFill>
                <a:latin typeface="Work Sans"/>
                <a:cs typeface="Work Sans"/>
              </a:rPr>
              <a:t>sequod</a:t>
            </a:r>
            <a:r>
              <a:rPr lang="en-CA" sz="2400" spc="-114" dirty="0">
                <a:solidFill>
                  <a:srgbClr val="212121"/>
                </a:solidFill>
                <a:latin typeface="Work Sans"/>
                <a:cs typeface="Work Sans"/>
              </a:rPr>
              <a:t> </a:t>
            </a:r>
            <a:r>
              <a:rPr lang="en-CA" sz="2400" dirty="0" err="1">
                <a:solidFill>
                  <a:srgbClr val="212121"/>
                </a:solidFill>
                <a:latin typeface="Work Sans"/>
                <a:cs typeface="Work Sans"/>
              </a:rPr>
              <a:t>mollatem</a:t>
            </a:r>
            <a:r>
              <a:rPr lang="en-CA" sz="2400" dirty="0">
                <a:solidFill>
                  <a:srgbClr val="212121"/>
                </a:solidFill>
                <a:latin typeface="Work Sans"/>
                <a:cs typeface="Work Sans"/>
              </a:rPr>
              <a:t>.</a:t>
            </a:r>
            <a:endParaRPr lang="en-CA" sz="2400" spc="-20" dirty="0">
              <a:solidFill>
                <a:srgbClr val="212121"/>
              </a:solidFill>
              <a:latin typeface="Work Sans"/>
              <a:cs typeface="Work Sans"/>
            </a:endParaRPr>
          </a:p>
        </p:txBody>
      </p:sp>
      <p:sp>
        <p:nvSpPr>
          <p:cNvPr id="9" name="Holder 4">
            <a:extLst>
              <a:ext uri="{FF2B5EF4-FFF2-40B4-BE49-F238E27FC236}">
                <a16:creationId xmlns:a16="http://schemas.microsoft.com/office/drawing/2014/main" id="{C5EDF94C-D93F-523D-0531-19576C5A029C}"/>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3"/>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2">
            <a:extLst>
              <a:ext uri="{FF2B5EF4-FFF2-40B4-BE49-F238E27FC236}">
                <a16:creationId xmlns:a16="http://schemas.microsoft.com/office/drawing/2014/main" id="{AD78FAE0-A03F-FD49-A735-C373D97ECDAC}"/>
              </a:ext>
              <a:ext uri="{C183D7F6-B498-43B3-948B-1728B52AA6E4}">
                <adec:decorative xmlns:adec="http://schemas.microsoft.com/office/drawing/2017/decorative" val="1"/>
              </a:ext>
            </a:extLst>
          </p:cNvPr>
          <p:cNvSpPr/>
          <p:nvPr userDrawn="1"/>
        </p:nvSpPr>
        <p:spPr>
          <a:xfrm rot="16200000">
            <a:off x="-472421" y="-193668"/>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a:p>
        </p:txBody>
      </p:sp>
      <p:sp>
        <p:nvSpPr>
          <p:cNvPr id="15" name="object 2">
            <a:extLst>
              <a:ext uri="{FF2B5EF4-FFF2-40B4-BE49-F238E27FC236}">
                <a16:creationId xmlns:a16="http://schemas.microsoft.com/office/drawing/2014/main" id="{75989851-2B07-DC43-8006-3A2A466C7712}"/>
              </a:ext>
              <a:ext uri="{C183D7F6-B498-43B3-948B-1728B52AA6E4}">
                <adec:decorative xmlns:adec="http://schemas.microsoft.com/office/drawing/2017/decorative" val="1"/>
              </a:ext>
            </a:extLst>
          </p:cNvPr>
          <p:cNvSpPr/>
          <p:nvPr userDrawn="1"/>
        </p:nvSpPr>
        <p:spPr>
          <a:xfrm>
            <a:off x="980999" y="5498814"/>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a:p>
        </p:txBody>
      </p:sp>
    </p:spTree>
    <p:extLst>
      <p:ext uri="{BB962C8B-B14F-4D97-AF65-F5344CB8AC3E}">
        <p14:creationId xmlns:p14="http://schemas.microsoft.com/office/powerpoint/2010/main" val="291312354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Slide v4">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dirty="0"/>
              <a:t>Header 1 goes here</a:t>
            </a:r>
            <a:br>
              <a:rPr lang="en-US" dirty="0"/>
            </a:br>
            <a:endParaRPr dirty="0"/>
          </a:p>
        </p:txBody>
      </p:sp>
      <p:sp>
        <p:nvSpPr>
          <p:cNvPr id="3" name="Holder 3"/>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spc="-20" dirty="0">
                <a:solidFill>
                  <a:srgbClr val="212121"/>
                </a:solidFill>
                <a:latin typeface="Work Sans"/>
                <a:cs typeface="Work Sans"/>
              </a:rPr>
              <a:t>Text goes here</a:t>
            </a:r>
            <a:endParaRPr lang="en-CA" sz="2400" dirty="0">
              <a:latin typeface="Work Sans"/>
              <a:cs typeface="Work Sans"/>
            </a:endParaRPr>
          </a:p>
          <a:p>
            <a:pPr marL="241300" indent="-228600">
              <a:lnSpc>
                <a:spcPct val="100000"/>
              </a:lnSpc>
              <a:spcBef>
                <a:spcPts val="915"/>
              </a:spcBef>
              <a:buChar char="•"/>
              <a:tabLst>
                <a:tab pos="241300" algn="l"/>
              </a:tabLst>
            </a:pPr>
            <a:r>
              <a:rPr lang="en-CA" sz="2400" dirty="0">
                <a:solidFill>
                  <a:srgbClr val="212121"/>
                </a:solidFill>
                <a:latin typeface="Work Sans"/>
                <a:cs typeface="Work Sans"/>
              </a:rPr>
              <a:t>Can</a:t>
            </a:r>
            <a:r>
              <a:rPr lang="en-CA" sz="2400" spc="-35" dirty="0">
                <a:solidFill>
                  <a:srgbClr val="212121"/>
                </a:solidFill>
                <a:latin typeface="Work Sans"/>
                <a:cs typeface="Work Sans"/>
              </a:rPr>
              <a:t> </a:t>
            </a:r>
            <a:r>
              <a:rPr lang="en-CA" sz="2400" spc="-20" dirty="0">
                <a:solidFill>
                  <a:srgbClr val="212121"/>
                </a:solidFill>
                <a:latin typeface="Work Sans"/>
                <a:cs typeface="Work Sans"/>
              </a:rPr>
              <a:t>look</a:t>
            </a:r>
            <a:endParaRPr lang="en-CA" sz="2400" dirty="0">
              <a:latin typeface="Work Sans"/>
              <a:cs typeface="Work Sans"/>
            </a:endParaRPr>
          </a:p>
          <a:p>
            <a:pPr marL="241300" marR="36830" indent="-228600">
              <a:lnSpc>
                <a:spcPct val="131900"/>
              </a:lnSpc>
              <a:buChar char="•"/>
              <a:tabLst>
                <a:tab pos="241300" algn="l"/>
              </a:tabLst>
            </a:pPr>
            <a:r>
              <a:rPr lang="en-CA" sz="2400" dirty="0">
                <a:solidFill>
                  <a:srgbClr val="212121"/>
                </a:solidFill>
                <a:latin typeface="Work Sans"/>
                <a:cs typeface="Work Sans"/>
              </a:rPr>
              <a:t>Like</a:t>
            </a:r>
            <a:r>
              <a:rPr lang="en-CA" sz="2400" spc="-110" dirty="0">
                <a:solidFill>
                  <a:srgbClr val="212121"/>
                </a:solidFill>
                <a:latin typeface="Work Sans"/>
                <a:cs typeface="Work Sans"/>
              </a:rPr>
              <a:t> </a:t>
            </a:r>
            <a:r>
              <a:rPr lang="en-CA" sz="2400" dirty="0">
                <a:solidFill>
                  <a:srgbClr val="212121"/>
                </a:solidFill>
                <a:latin typeface="Work Sans"/>
                <a:cs typeface="Work Sans"/>
              </a:rPr>
              <a:t>this</a:t>
            </a:r>
            <a:endParaRPr lang="en-CA" sz="2400" spc="-105" dirty="0">
              <a:solidFill>
                <a:srgbClr val="212121"/>
              </a:solidFill>
              <a:latin typeface="Work Sans"/>
              <a:cs typeface="Work Sans"/>
            </a:endParaRPr>
          </a:p>
          <a:p>
            <a:pPr marL="698500" marR="36830" lvl="1" indent="-228600">
              <a:lnSpc>
                <a:spcPct val="131900"/>
              </a:lnSpc>
              <a:buChar char="•"/>
              <a:tabLst>
                <a:tab pos="241300" algn="l"/>
              </a:tabLst>
            </a:pPr>
            <a:r>
              <a:rPr lang="en-CA" sz="2400" spc="-105" dirty="0" err="1">
                <a:solidFill>
                  <a:srgbClr val="212121"/>
                </a:solidFill>
                <a:latin typeface="Work Sans"/>
                <a:cs typeface="Work Sans"/>
              </a:rPr>
              <a:t>Q</a:t>
            </a:r>
            <a:r>
              <a:rPr lang="en-CA" sz="2400" dirty="0" err="1">
                <a:solidFill>
                  <a:srgbClr val="212121"/>
                </a:solidFill>
                <a:latin typeface="Work Sans"/>
                <a:cs typeface="Work Sans"/>
              </a:rPr>
              <a:t>uam</a:t>
            </a:r>
            <a:r>
              <a:rPr lang="en-CA" sz="2400" spc="-110" dirty="0">
                <a:solidFill>
                  <a:srgbClr val="212121"/>
                </a:solidFill>
                <a:latin typeface="Work Sans"/>
                <a:cs typeface="Work Sans"/>
              </a:rPr>
              <a:t> </a:t>
            </a:r>
            <a:r>
              <a:rPr lang="en-CA" sz="2400" dirty="0" err="1">
                <a:solidFill>
                  <a:srgbClr val="212121"/>
                </a:solidFill>
                <a:latin typeface="Work Sans"/>
                <a:cs typeface="Work Sans"/>
              </a:rPr>
              <a:t>illaudi</a:t>
            </a:r>
            <a:r>
              <a:rPr lang="en-CA" sz="2400" spc="-105" dirty="0">
                <a:solidFill>
                  <a:srgbClr val="212121"/>
                </a:solidFill>
                <a:latin typeface="Work Sans"/>
                <a:cs typeface="Work Sans"/>
              </a:rPr>
              <a:t> </a:t>
            </a:r>
            <a:r>
              <a:rPr lang="en-CA" sz="2400" spc="-25" dirty="0">
                <a:solidFill>
                  <a:srgbClr val="212121"/>
                </a:solidFill>
                <a:latin typeface="Work Sans"/>
                <a:cs typeface="Work Sans"/>
              </a:rPr>
              <a:t>in </a:t>
            </a:r>
            <a:r>
              <a:rPr lang="en-CA" sz="2400" dirty="0" err="1">
                <a:solidFill>
                  <a:srgbClr val="212121"/>
                </a:solidFill>
                <a:latin typeface="Work Sans"/>
                <a:cs typeface="Work Sans"/>
              </a:rPr>
              <a:t>peror</a:t>
            </a:r>
            <a:r>
              <a:rPr lang="en-CA" sz="2400" spc="-170" dirty="0">
                <a:solidFill>
                  <a:srgbClr val="212121"/>
                </a:solidFill>
                <a:latin typeface="Work Sans"/>
                <a:cs typeface="Work Sans"/>
              </a:rPr>
              <a:t> </a:t>
            </a:r>
            <a:r>
              <a:rPr lang="en-CA" sz="2400" dirty="0" err="1">
                <a:solidFill>
                  <a:srgbClr val="212121"/>
                </a:solidFill>
                <a:latin typeface="Work Sans"/>
                <a:cs typeface="Work Sans"/>
              </a:rPr>
              <a:t>alignie</a:t>
            </a:r>
            <a:r>
              <a:rPr lang="en-CA" sz="2400" spc="-160" dirty="0">
                <a:solidFill>
                  <a:srgbClr val="212121"/>
                </a:solidFill>
                <a:latin typeface="Work Sans"/>
                <a:cs typeface="Work Sans"/>
              </a:rPr>
              <a:t> </a:t>
            </a:r>
            <a:r>
              <a:rPr lang="en-CA" sz="2400" dirty="0" err="1">
                <a:solidFill>
                  <a:srgbClr val="212121"/>
                </a:solidFill>
                <a:latin typeface="Work Sans"/>
                <a:cs typeface="Work Sans"/>
              </a:rPr>
              <a:t>nihilia</a:t>
            </a:r>
            <a:r>
              <a:rPr lang="en-CA" sz="2400" spc="-155" dirty="0">
                <a:solidFill>
                  <a:srgbClr val="212121"/>
                </a:solidFill>
                <a:latin typeface="Work Sans"/>
                <a:cs typeface="Work Sans"/>
              </a:rPr>
              <a:t> </a:t>
            </a:r>
            <a:r>
              <a:rPr lang="en-CA" sz="2400" spc="-30" dirty="0" err="1">
                <a:solidFill>
                  <a:srgbClr val="212121"/>
                </a:solidFill>
                <a:latin typeface="Work Sans"/>
                <a:cs typeface="Work Sans"/>
              </a:rPr>
              <a:t>quam</a:t>
            </a:r>
            <a:r>
              <a:rPr lang="en-CA" sz="2400" spc="-30" dirty="0">
                <a:solidFill>
                  <a:srgbClr val="212121"/>
                </a:solidFill>
                <a:latin typeface="Work Sans"/>
                <a:cs typeface="Work Sans"/>
              </a:rPr>
              <a:t>, </a:t>
            </a:r>
            <a:r>
              <a:rPr lang="en-CA" sz="2400" spc="-10" dirty="0" err="1">
                <a:solidFill>
                  <a:srgbClr val="212121"/>
                </a:solidFill>
                <a:latin typeface="Work Sans"/>
                <a:cs typeface="Work Sans"/>
              </a:rPr>
              <a:t>cuptassi</a:t>
            </a:r>
            <a:r>
              <a:rPr lang="en-CA" sz="2400" spc="-135" dirty="0">
                <a:solidFill>
                  <a:srgbClr val="212121"/>
                </a:solidFill>
                <a:latin typeface="Work Sans"/>
                <a:cs typeface="Work Sans"/>
              </a:rPr>
              <a:t> </a:t>
            </a:r>
            <a:r>
              <a:rPr lang="en-CA" sz="2400" spc="-10" dirty="0" err="1">
                <a:solidFill>
                  <a:srgbClr val="212121"/>
                </a:solidFill>
                <a:latin typeface="Work Sans"/>
                <a:cs typeface="Work Sans"/>
              </a:rPr>
              <a:t>conemporeius</a:t>
            </a:r>
            <a:endParaRPr lang="en-CA" sz="2400" dirty="0">
              <a:latin typeface="Work Sans"/>
              <a:cs typeface="Work Sans"/>
            </a:endParaRPr>
          </a:p>
          <a:p>
            <a:pPr marL="1155700" marR="5080" lvl="2" indent="-228600">
              <a:lnSpc>
                <a:spcPct val="131900"/>
              </a:lnSpc>
              <a:spcBef>
                <a:spcPts val="5"/>
              </a:spcBef>
              <a:buChar char="•"/>
              <a:tabLst>
                <a:tab pos="241300" algn="l"/>
              </a:tabLst>
            </a:pPr>
            <a:r>
              <a:rPr lang="en-CA" sz="2400" dirty="0" err="1">
                <a:solidFill>
                  <a:srgbClr val="212121"/>
                </a:solidFill>
                <a:latin typeface="Work Sans"/>
                <a:cs typeface="Work Sans"/>
              </a:rPr>
              <a:t>Dignimo</a:t>
            </a:r>
            <a:r>
              <a:rPr lang="en-CA" sz="2400" spc="-145" dirty="0">
                <a:solidFill>
                  <a:srgbClr val="212121"/>
                </a:solidFill>
                <a:latin typeface="Work Sans"/>
                <a:cs typeface="Work Sans"/>
              </a:rPr>
              <a:t> </a:t>
            </a:r>
            <a:r>
              <a:rPr lang="en-CA" sz="2400" spc="-10" dirty="0" err="1">
                <a:solidFill>
                  <a:srgbClr val="212121"/>
                </a:solidFill>
                <a:latin typeface="Work Sans"/>
                <a:cs typeface="Work Sans"/>
              </a:rPr>
              <a:t>luptaque</a:t>
            </a:r>
            <a:r>
              <a:rPr lang="en-CA" sz="2400" spc="-130" dirty="0">
                <a:solidFill>
                  <a:srgbClr val="212121"/>
                </a:solidFill>
                <a:latin typeface="Work Sans"/>
                <a:cs typeface="Work Sans"/>
              </a:rPr>
              <a:t> </a:t>
            </a:r>
            <a:r>
              <a:rPr lang="en-CA" sz="2400" dirty="0">
                <a:solidFill>
                  <a:srgbClr val="212121"/>
                </a:solidFill>
                <a:latin typeface="Work Sans"/>
                <a:cs typeface="Work Sans"/>
              </a:rPr>
              <a:t>pro</a:t>
            </a:r>
            <a:r>
              <a:rPr lang="en-CA" sz="2400" spc="-130" dirty="0">
                <a:solidFill>
                  <a:srgbClr val="212121"/>
                </a:solidFill>
                <a:latin typeface="Work Sans"/>
                <a:cs typeface="Work Sans"/>
              </a:rPr>
              <a:t> </a:t>
            </a:r>
            <a:r>
              <a:rPr lang="en-CA" sz="2400" spc="-25" dirty="0" err="1">
                <a:solidFill>
                  <a:srgbClr val="212121"/>
                </a:solidFill>
                <a:latin typeface="Work Sans"/>
                <a:cs typeface="Work Sans"/>
              </a:rPr>
              <a:t>tem</a:t>
            </a:r>
            <a:r>
              <a:rPr lang="en-CA" sz="2400" spc="-25" dirty="0">
                <a:solidFill>
                  <a:srgbClr val="212121"/>
                </a:solidFill>
                <a:latin typeface="Work Sans"/>
                <a:cs typeface="Work Sans"/>
              </a:rPr>
              <a:t> </a:t>
            </a:r>
            <a:r>
              <a:rPr lang="en-CA" sz="2400" dirty="0" err="1">
                <a:solidFill>
                  <a:srgbClr val="212121"/>
                </a:solidFill>
                <a:latin typeface="Work Sans"/>
                <a:cs typeface="Work Sans"/>
              </a:rPr>
              <a:t>quatium</a:t>
            </a:r>
            <a:r>
              <a:rPr lang="en-CA" sz="2400" spc="-75" dirty="0">
                <a:solidFill>
                  <a:srgbClr val="212121"/>
                </a:solidFill>
                <a:latin typeface="Work Sans"/>
                <a:cs typeface="Work Sans"/>
              </a:rPr>
              <a:t> </a:t>
            </a:r>
            <a:r>
              <a:rPr lang="en-CA" sz="2400" dirty="0" err="1">
                <a:solidFill>
                  <a:srgbClr val="212121"/>
                </a:solidFill>
                <a:latin typeface="Work Sans"/>
                <a:cs typeface="Work Sans"/>
              </a:rPr>
              <a:t>aut</a:t>
            </a:r>
            <a:r>
              <a:rPr lang="en-CA" sz="2400" spc="-75" dirty="0">
                <a:solidFill>
                  <a:srgbClr val="212121"/>
                </a:solidFill>
                <a:latin typeface="Work Sans"/>
                <a:cs typeface="Work Sans"/>
              </a:rPr>
              <a:t> </a:t>
            </a:r>
            <a:r>
              <a:rPr lang="en-CA" sz="2400" dirty="0" err="1">
                <a:solidFill>
                  <a:srgbClr val="212121"/>
                </a:solidFill>
                <a:latin typeface="Work Sans"/>
                <a:cs typeface="Work Sans"/>
              </a:rPr>
              <a:t>mos</a:t>
            </a:r>
            <a:r>
              <a:rPr lang="en-CA" sz="2400" spc="-75" dirty="0">
                <a:solidFill>
                  <a:srgbClr val="212121"/>
                </a:solidFill>
                <a:latin typeface="Work Sans"/>
                <a:cs typeface="Work Sans"/>
              </a:rPr>
              <a:t> </a:t>
            </a:r>
            <a:r>
              <a:rPr lang="en-CA" sz="2400" dirty="0">
                <a:solidFill>
                  <a:srgbClr val="212121"/>
                </a:solidFill>
                <a:latin typeface="Work Sans"/>
                <a:cs typeface="Work Sans"/>
              </a:rPr>
              <a:t>pa</a:t>
            </a:r>
            <a:r>
              <a:rPr lang="en-CA" sz="2400" spc="-75" dirty="0">
                <a:solidFill>
                  <a:srgbClr val="212121"/>
                </a:solidFill>
                <a:latin typeface="Work Sans"/>
                <a:cs typeface="Work Sans"/>
              </a:rPr>
              <a:t> </a:t>
            </a:r>
            <a:r>
              <a:rPr lang="en-CA" sz="2400" spc="-25" dirty="0">
                <a:solidFill>
                  <a:srgbClr val="212121"/>
                </a:solidFill>
                <a:latin typeface="Work Sans"/>
                <a:cs typeface="Work Sans"/>
              </a:rPr>
              <a:t>ad </a:t>
            </a:r>
            <a:r>
              <a:rPr lang="en-CA" sz="2400" dirty="0" err="1">
                <a:solidFill>
                  <a:srgbClr val="212121"/>
                </a:solidFill>
                <a:latin typeface="Work Sans"/>
                <a:cs typeface="Work Sans"/>
              </a:rPr>
              <a:t>molupta</a:t>
            </a:r>
            <a:r>
              <a:rPr lang="en-CA" sz="2400" spc="-175" dirty="0">
                <a:solidFill>
                  <a:srgbClr val="212121"/>
                </a:solidFill>
                <a:latin typeface="Work Sans"/>
                <a:cs typeface="Work Sans"/>
              </a:rPr>
              <a:t> </a:t>
            </a:r>
            <a:r>
              <a:rPr lang="en-CA" sz="2400" spc="-10" dirty="0" err="1">
                <a:solidFill>
                  <a:srgbClr val="212121"/>
                </a:solidFill>
                <a:latin typeface="Work Sans"/>
                <a:cs typeface="Work Sans"/>
              </a:rPr>
              <a:t>tectur</a:t>
            </a:r>
            <a:r>
              <a:rPr lang="en-CA" sz="2400" spc="-10" dirty="0">
                <a:solidFill>
                  <a:srgbClr val="212121"/>
                </a:solidFill>
                <a:latin typeface="Work Sans"/>
                <a:cs typeface="Work Sans"/>
              </a:rPr>
              <a:t>.</a:t>
            </a:r>
            <a:endParaRPr lang="en-CA" sz="2400" dirty="0">
              <a:latin typeface="Work Sans"/>
              <a:cs typeface="Work Sans"/>
            </a:endParaRPr>
          </a:p>
        </p:txBody>
      </p:sp>
      <p:sp>
        <p:nvSpPr>
          <p:cNvPr id="8" name="Holder 4">
            <a:extLst>
              <a:ext uri="{FF2B5EF4-FFF2-40B4-BE49-F238E27FC236}">
                <a16:creationId xmlns:a16="http://schemas.microsoft.com/office/drawing/2014/main" id="{B0FD830B-D695-564C-D97B-66DB7F2B5D9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2"/>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bject 2">
            <a:extLst>
              <a:ext uri="{FF2B5EF4-FFF2-40B4-BE49-F238E27FC236}">
                <a16:creationId xmlns:a16="http://schemas.microsoft.com/office/drawing/2014/main" id="{3E0B0871-92E1-4041-B7F6-844EBCA4F02A}"/>
              </a:ext>
              <a:ext uri="{C183D7F6-B498-43B3-948B-1728B52AA6E4}">
                <adec:decorative xmlns:adec="http://schemas.microsoft.com/office/drawing/2017/decorative" val="1"/>
              </a:ext>
            </a:extLst>
          </p:cNvPr>
          <p:cNvSpPr/>
          <p:nvPr userDrawn="1"/>
        </p:nvSpPr>
        <p:spPr>
          <a:xfrm>
            <a:off x="-1851660" y="4345311"/>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a:p>
        </p:txBody>
      </p:sp>
    </p:spTree>
    <p:extLst>
      <p:ext uri="{BB962C8B-B14F-4D97-AF65-F5344CB8AC3E}">
        <p14:creationId xmlns:p14="http://schemas.microsoft.com/office/powerpoint/2010/main" val="202176172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Slide v5">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dirty="0"/>
              <a:t>Header 1 goes here</a:t>
            </a:r>
            <a:br>
              <a:rPr lang="en-US" dirty="0"/>
            </a:br>
            <a:endParaRPr dirty="0"/>
          </a:p>
        </p:txBody>
      </p:sp>
      <p:sp>
        <p:nvSpPr>
          <p:cNvPr id="12" name="Holder 3">
            <a:extLst>
              <a:ext uri="{FF2B5EF4-FFF2-40B4-BE49-F238E27FC236}">
                <a16:creationId xmlns:a16="http://schemas.microsoft.com/office/drawing/2014/main" id="{DE92B98D-84CB-D344-B1F1-C7DDE4A3BFBA}"/>
              </a:ext>
            </a:extLst>
          </p:cNvPr>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dirty="0">
                <a:solidFill>
                  <a:srgbClr val="212121"/>
                </a:solidFill>
                <a:latin typeface="Work Sans"/>
                <a:cs typeface="Work Sans"/>
              </a:rPr>
              <a:t>T</a:t>
            </a:r>
            <a:r>
              <a:rPr lang="en-CA" sz="2400" spc="-20" dirty="0">
                <a:solidFill>
                  <a:srgbClr val="212121"/>
                </a:solidFill>
                <a:latin typeface="Work Sans"/>
                <a:cs typeface="Work Sans"/>
              </a:rPr>
              <a:t>ext goes here</a:t>
            </a:r>
            <a:endParaRPr lang="en-CA" sz="2400" dirty="0">
              <a:latin typeface="Work Sans"/>
              <a:cs typeface="Work Sans"/>
            </a:endParaRPr>
          </a:p>
          <a:p>
            <a:pPr marL="241300" indent="-228600">
              <a:lnSpc>
                <a:spcPct val="100000"/>
              </a:lnSpc>
              <a:spcBef>
                <a:spcPts val="915"/>
              </a:spcBef>
              <a:buChar char="•"/>
              <a:tabLst>
                <a:tab pos="241300" algn="l"/>
              </a:tabLst>
            </a:pPr>
            <a:r>
              <a:rPr lang="en-CA" sz="2400" dirty="0">
                <a:solidFill>
                  <a:srgbClr val="212121"/>
                </a:solidFill>
                <a:latin typeface="Work Sans"/>
                <a:cs typeface="Work Sans"/>
              </a:rPr>
              <a:t>Can</a:t>
            </a:r>
            <a:r>
              <a:rPr lang="en-CA" sz="2400" spc="-35" dirty="0">
                <a:solidFill>
                  <a:srgbClr val="212121"/>
                </a:solidFill>
                <a:latin typeface="Work Sans"/>
                <a:cs typeface="Work Sans"/>
              </a:rPr>
              <a:t> </a:t>
            </a:r>
            <a:r>
              <a:rPr lang="en-CA" sz="2400" spc="-20" dirty="0">
                <a:solidFill>
                  <a:srgbClr val="212121"/>
                </a:solidFill>
                <a:latin typeface="Work Sans"/>
                <a:cs typeface="Work Sans"/>
              </a:rPr>
              <a:t>look</a:t>
            </a:r>
            <a:endParaRPr lang="en-CA" sz="2400" dirty="0">
              <a:latin typeface="Work Sans"/>
              <a:cs typeface="Work Sans"/>
            </a:endParaRPr>
          </a:p>
          <a:p>
            <a:pPr marL="241300" marR="36830" indent="-228600">
              <a:lnSpc>
                <a:spcPct val="131900"/>
              </a:lnSpc>
              <a:buChar char="•"/>
              <a:tabLst>
                <a:tab pos="241300" algn="l"/>
              </a:tabLst>
            </a:pPr>
            <a:r>
              <a:rPr lang="en-CA" sz="2400" dirty="0">
                <a:solidFill>
                  <a:srgbClr val="212121"/>
                </a:solidFill>
                <a:latin typeface="Work Sans"/>
                <a:cs typeface="Work Sans"/>
              </a:rPr>
              <a:t>Like</a:t>
            </a:r>
            <a:r>
              <a:rPr lang="en-CA" sz="2400" spc="-110" dirty="0">
                <a:solidFill>
                  <a:srgbClr val="212121"/>
                </a:solidFill>
                <a:latin typeface="Work Sans"/>
                <a:cs typeface="Work Sans"/>
              </a:rPr>
              <a:t> </a:t>
            </a:r>
            <a:r>
              <a:rPr lang="en-CA" sz="2400" dirty="0">
                <a:solidFill>
                  <a:srgbClr val="212121"/>
                </a:solidFill>
                <a:latin typeface="Work Sans"/>
                <a:cs typeface="Work Sans"/>
              </a:rPr>
              <a:t>this</a:t>
            </a:r>
            <a:endParaRPr lang="en-CA" sz="2400" spc="-105" dirty="0">
              <a:solidFill>
                <a:srgbClr val="212121"/>
              </a:solidFill>
              <a:latin typeface="Work Sans"/>
              <a:cs typeface="Work Sans"/>
            </a:endParaRPr>
          </a:p>
          <a:p>
            <a:pPr marL="698500" marR="36830" lvl="1" indent="-228600">
              <a:lnSpc>
                <a:spcPct val="131900"/>
              </a:lnSpc>
              <a:buChar char="•"/>
              <a:tabLst>
                <a:tab pos="241300" algn="l"/>
              </a:tabLst>
            </a:pPr>
            <a:r>
              <a:rPr lang="en-CA" sz="2400" spc="-105" dirty="0" err="1">
                <a:solidFill>
                  <a:srgbClr val="212121"/>
                </a:solidFill>
                <a:latin typeface="Work Sans"/>
                <a:cs typeface="Work Sans"/>
              </a:rPr>
              <a:t>Q</a:t>
            </a:r>
            <a:r>
              <a:rPr lang="en-CA" sz="2400" dirty="0" err="1">
                <a:solidFill>
                  <a:srgbClr val="212121"/>
                </a:solidFill>
                <a:latin typeface="Work Sans"/>
                <a:cs typeface="Work Sans"/>
              </a:rPr>
              <a:t>uam</a:t>
            </a:r>
            <a:r>
              <a:rPr lang="en-CA" sz="2400" spc="-110" dirty="0">
                <a:solidFill>
                  <a:srgbClr val="212121"/>
                </a:solidFill>
                <a:latin typeface="Work Sans"/>
                <a:cs typeface="Work Sans"/>
              </a:rPr>
              <a:t> </a:t>
            </a:r>
            <a:r>
              <a:rPr lang="en-CA" sz="2400" dirty="0" err="1">
                <a:solidFill>
                  <a:srgbClr val="212121"/>
                </a:solidFill>
                <a:latin typeface="Work Sans"/>
                <a:cs typeface="Work Sans"/>
              </a:rPr>
              <a:t>illaudi</a:t>
            </a:r>
            <a:r>
              <a:rPr lang="en-CA" sz="2400" spc="-105" dirty="0">
                <a:solidFill>
                  <a:srgbClr val="212121"/>
                </a:solidFill>
                <a:latin typeface="Work Sans"/>
                <a:cs typeface="Work Sans"/>
              </a:rPr>
              <a:t> </a:t>
            </a:r>
            <a:r>
              <a:rPr lang="en-CA" sz="2400" spc="-25" dirty="0">
                <a:solidFill>
                  <a:srgbClr val="212121"/>
                </a:solidFill>
                <a:latin typeface="Work Sans"/>
                <a:cs typeface="Work Sans"/>
              </a:rPr>
              <a:t>in </a:t>
            </a:r>
            <a:r>
              <a:rPr lang="en-CA" sz="2400" dirty="0" err="1">
                <a:solidFill>
                  <a:srgbClr val="212121"/>
                </a:solidFill>
                <a:latin typeface="Work Sans"/>
                <a:cs typeface="Work Sans"/>
              </a:rPr>
              <a:t>peror</a:t>
            </a:r>
            <a:r>
              <a:rPr lang="en-CA" sz="2400" spc="-170" dirty="0">
                <a:solidFill>
                  <a:srgbClr val="212121"/>
                </a:solidFill>
                <a:latin typeface="Work Sans"/>
                <a:cs typeface="Work Sans"/>
              </a:rPr>
              <a:t> </a:t>
            </a:r>
            <a:r>
              <a:rPr lang="en-CA" sz="2400" dirty="0" err="1">
                <a:solidFill>
                  <a:srgbClr val="212121"/>
                </a:solidFill>
                <a:latin typeface="Work Sans"/>
                <a:cs typeface="Work Sans"/>
              </a:rPr>
              <a:t>alignie</a:t>
            </a:r>
            <a:r>
              <a:rPr lang="en-CA" sz="2400" spc="-160" dirty="0">
                <a:solidFill>
                  <a:srgbClr val="212121"/>
                </a:solidFill>
                <a:latin typeface="Work Sans"/>
                <a:cs typeface="Work Sans"/>
              </a:rPr>
              <a:t> </a:t>
            </a:r>
            <a:r>
              <a:rPr lang="en-CA" sz="2400" dirty="0" err="1">
                <a:solidFill>
                  <a:srgbClr val="212121"/>
                </a:solidFill>
                <a:latin typeface="Work Sans"/>
                <a:cs typeface="Work Sans"/>
              </a:rPr>
              <a:t>nihilia</a:t>
            </a:r>
            <a:r>
              <a:rPr lang="en-CA" sz="2400" spc="-155" dirty="0">
                <a:solidFill>
                  <a:srgbClr val="212121"/>
                </a:solidFill>
                <a:latin typeface="Work Sans"/>
                <a:cs typeface="Work Sans"/>
              </a:rPr>
              <a:t> </a:t>
            </a:r>
            <a:r>
              <a:rPr lang="en-CA" sz="2400" spc="-30" dirty="0" err="1">
                <a:solidFill>
                  <a:srgbClr val="212121"/>
                </a:solidFill>
                <a:latin typeface="Work Sans"/>
                <a:cs typeface="Work Sans"/>
              </a:rPr>
              <a:t>quam</a:t>
            </a:r>
            <a:r>
              <a:rPr lang="en-CA" sz="2400" spc="-30" dirty="0">
                <a:solidFill>
                  <a:srgbClr val="212121"/>
                </a:solidFill>
                <a:latin typeface="Work Sans"/>
                <a:cs typeface="Work Sans"/>
              </a:rPr>
              <a:t>, </a:t>
            </a:r>
            <a:r>
              <a:rPr lang="en-CA" sz="2400" spc="-10" dirty="0" err="1">
                <a:solidFill>
                  <a:srgbClr val="212121"/>
                </a:solidFill>
                <a:latin typeface="Work Sans"/>
                <a:cs typeface="Work Sans"/>
              </a:rPr>
              <a:t>cuptassi</a:t>
            </a:r>
            <a:r>
              <a:rPr lang="en-CA" sz="2400" spc="-135" dirty="0">
                <a:solidFill>
                  <a:srgbClr val="212121"/>
                </a:solidFill>
                <a:latin typeface="Work Sans"/>
                <a:cs typeface="Work Sans"/>
              </a:rPr>
              <a:t> </a:t>
            </a:r>
            <a:r>
              <a:rPr lang="en-CA" sz="2400" spc="-10" dirty="0" err="1">
                <a:solidFill>
                  <a:srgbClr val="212121"/>
                </a:solidFill>
                <a:latin typeface="Work Sans"/>
                <a:cs typeface="Work Sans"/>
              </a:rPr>
              <a:t>conemporeius</a:t>
            </a:r>
            <a:endParaRPr lang="en-CA" sz="2400" dirty="0">
              <a:latin typeface="Work Sans"/>
              <a:cs typeface="Work Sans"/>
            </a:endParaRPr>
          </a:p>
          <a:p>
            <a:pPr marL="1155700" marR="5080" lvl="2" indent="-228600">
              <a:lnSpc>
                <a:spcPct val="131900"/>
              </a:lnSpc>
              <a:spcBef>
                <a:spcPts val="5"/>
              </a:spcBef>
              <a:buChar char="•"/>
              <a:tabLst>
                <a:tab pos="241300" algn="l"/>
              </a:tabLst>
            </a:pPr>
            <a:r>
              <a:rPr lang="en-CA" sz="2400" dirty="0" err="1">
                <a:solidFill>
                  <a:srgbClr val="212121"/>
                </a:solidFill>
                <a:latin typeface="Work Sans"/>
                <a:cs typeface="Work Sans"/>
              </a:rPr>
              <a:t>Dignimo</a:t>
            </a:r>
            <a:r>
              <a:rPr lang="en-CA" sz="2400" spc="-145" dirty="0">
                <a:solidFill>
                  <a:srgbClr val="212121"/>
                </a:solidFill>
                <a:latin typeface="Work Sans"/>
                <a:cs typeface="Work Sans"/>
              </a:rPr>
              <a:t> </a:t>
            </a:r>
            <a:r>
              <a:rPr lang="en-CA" sz="2400" spc="-10" dirty="0" err="1">
                <a:solidFill>
                  <a:srgbClr val="212121"/>
                </a:solidFill>
                <a:latin typeface="Work Sans"/>
                <a:cs typeface="Work Sans"/>
              </a:rPr>
              <a:t>luptaque</a:t>
            </a:r>
            <a:r>
              <a:rPr lang="en-CA" sz="2400" spc="-130" dirty="0">
                <a:solidFill>
                  <a:srgbClr val="212121"/>
                </a:solidFill>
                <a:latin typeface="Work Sans"/>
                <a:cs typeface="Work Sans"/>
              </a:rPr>
              <a:t> </a:t>
            </a:r>
            <a:r>
              <a:rPr lang="en-CA" sz="2400" dirty="0">
                <a:solidFill>
                  <a:srgbClr val="212121"/>
                </a:solidFill>
                <a:latin typeface="Work Sans"/>
                <a:cs typeface="Work Sans"/>
              </a:rPr>
              <a:t>pro</a:t>
            </a:r>
            <a:r>
              <a:rPr lang="en-CA" sz="2400" spc="-130" dirty="0">
                <a:solidFill>
                  <a:srgbClr val="212121"/>
                </a:solidFill>
                <a:latin typeface="Work Sans"/>
                <a:cs typeface="Work Sans"/>
              </a:rPr>
              <a:t> </a:t>
            </a:r>
            <a:r>
              <a:rPr lang="en-CA" sz="2400" spc="-25" dirty="0" err="1">
                <a:solidFill>
                  <a:srgbClr val="212121"/>
                </a:solidFill>
                <a:latin typeface="Work Sans"/>
                <a:cs typeface="Work Sans"/>
              </a:rPr>
              <a:t>tem</a:t>
            </a:r>
            <a:r>
              <a:rPr lang="en-CA" sz="2400" spc="-25" dirty="0">
                <a:solidFill>
                  <a:srgbClr val="212121"/>
                </a:solidFill>
                <a:latin typeface="Work Sans"/>
                <a:cs typeface="Work Sans"/>
              </a:rPr>
              <a:t> </a:t>
            </a:r>
            <a:r>
              <a:rPr lang="en-CA" sz="2400" dirty="0" err="1">
                <a:solidFill>
                  <a:srgbClr val="212121"/>
                </a:solidFill>
                <a:latin typeface="Work Sans"/>
                <a:cs typeface="Work Sans"/>
              </a:rPr>
              <a:t>quatium</a:t>
            </a:r>
            <a:r>
              <a:rPr lang="en-CA" sz="2400" spc="-75" dirty="0">
                <a:solidFill>
                  <a:srgbClr val="212121"/>
                </a:solidFill>
                <a:latin typeface="Work Sans"/>
                <a:cs typeface="Work Sans"/>
              </a:rPr>
              <a:t> </a:t>
            </a:r>
            <a:r>
              <a:rPr lang="en-CA" sz="2400" dirty="0" err="1">
                <a:solidFill>
                  <a:srgbClr val="212121"/>
                </a:solidFill>
                <a:latin typeface="Work Sans"/>
                <a:cs typeface="Work Sans"/>
              </a:rPr>
              <a:t>aut</a:t>
            </a:r>
            <a:r>
              <a:rPr lang="en-CA" sz="2400" spc="-75" dirty="0">
                <a:solidFill>
                  <a:srgbClr val="212121"/>
                </a:solidFill>
                <a:latin typeface="Work Sans"/>
                <a:cs typeface="Work Sans"/>
              </a:rPr>
              <a:t> </a:t>
            </a:r>
            <a:r>
              <a:rPr lang="en-CA" sz="2400" dirty="0" err="1">
                <a:solidFill>
                  <a:srgbClr val="212121"/>
                </a:solidFill>
                <a:latin typeface="Work Sans"/>
                <a:cs typeface="Work Sans"/>
              </a:rPr>
              <a:t>mos</a:t>
            </a:r>
            <a:r>
              <a:rPr lang="en-CA" sz="2400" spc="-75" dirty="0">
                <a:solidFill>
                  <a:srgbClr val="212121"/>
                </a:solidFill>
                <a:latin typeface="Work Sans"/>
                <a:cs typeface="Work Sans"/>
              </a:rPr>
              <a:t> </a:t>
            </a:r>
            <a:r>
              <a:rPr lang="en-CA" sz="2400" dirty="0">
                <a:solidFill>
                  <a:srgbClr val="212121"/>
                </a:solidFill>
                <a:latin typeface="Work Sans"/>
                <a:cs typeface="Work Sans"/>
              </a:rPr>
              <a:t>pa</a:t>
            </a:r>
            <a:r>
              <a:rPr lang="en-CA" sz="2400" spc="-75" dirty="0">
                <a:solidFill>
                  <a:srgbClr val="212121"/>
                </a:solidFill>
                <a:latin typeface="Work Sans"/>
                <a:cs typeface="Work Sans"/>
              </a:rPr>
              <a:t> </a:t>
            </a:r>
            <a:r>
              <a:rPr lang="en-CA" sz="2400" spc="-25" dirty="0">
                <a:solidFill>
                  <a:srgbClr val="212121"/>
                </a:solidFill>
                <a:latin typeface="Work Sans"/>
                <a:cs typeface="Work Sans"/>
              </a:rPr>
              <a:t>ad </a:t>
            </a:r>
            <a:r>
              <a:rPr lang="en-CA" sz="2400" dirty="0" err="1">
                <a:solidFill>
                  <a:srgbClr val="212121"/>
                </a:solidFill>
                <a:latin typeface="Work Sans"/>
                <a:cs typeface="Work Sans"/>
              </a:rPr>
              <a:t>molupta</a:t>
            </a:r>
            <a:r>
              <a:rPr lang="en-CA" sz="2400" spc="-175" dirty="0">
                <a:solidFill>
                  <a:srgbClr val="212121"/>
                </a:solidFill>
                <a:latin typeface="Work Sans"/>
                <a:cs typeface="Work Sans"/>
              </a:rPr>
              <a:t> </a:t>
            </a:r>
            <a:r>
              <a:rPr lang="en-CA" sz="2400" spc="-10" dirty="0" err="1">
                <a:solidFill>
                  <a:srgbClr val="212121"/>
                </a:solidFill>
                <a:latin typeface="Work Sans"/>
                <a:cs typeface="Work Sans"/>
              </a:rPr>
              <a:t>tectur</a:t>
            </a:r>
            <a:r>
              <a:rPr lang="en-CA" sz="2400" spc="-10" dirty="0">
                <a:solidFill>
                  <a:srgbClr val="212121"/>
                </a:solidFill>
                <a:latin typeface="Work Sans"/>
                <a:cs typeface="Work Sans"/>
              </a:rPr>
              <a:t>.</a:t>
            </a:r>
            <a:endParaRPr lang="en-CA" sz="2400" dirty="0">
              <a:latin typeface="Work Sans"/>
              <a:cs typeface="Work Sans"/>
            </a:endParaRPr>
          </a:p>
        </p:txBody>
      </p:sp>
      <p:sp>
        <p:nvSpPr>
          <p:cNvPr id="9" name="Holder 4">
            <a:extLst>
              <a:ext uri="{FF2B5EF4-FFF2-40B4-BE49-F238E27FC236}">
                <a16:creationId xmlns:a16="http://schemas.microsoft.com/office/drawing/2014/main" id="{103D1A3E-3359-CA6C-B034-57005E0A48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4"/>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8" name="object 2">
            <a:extLst>
              <a:ext uri="{FF2B5EF4-FFF2-40B4-BE49-F238E27FC236}">
                <a16:creationId xmlns:a16="http://schemas.microsoft.com/office/drawing/2014/main" id="{E9879290-F6FF-3E47-B44D-E7CB720A7E60}"/>
              </a:ext>
              <a:ext uri="{C183D7F6-B498-43B3-948B-1728B52AA6E4}">
                <adec:decorative xmlns:adec="http://schemas.microsoft.com/office/drawing/2017/decorative" val="1"/>
              </a:ext>
            </a:extLst>
          </p:cNvPr>
          <p:cNvSpPr/>
          <p:nvPr userDrawn="1"/>
        </p:nvSpPr>
        <p:spPr>
          <a:xfrm flipH="1">
            <a:off x="921743" y="4836495"/>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a:p>
        </p:txBody>
      </p:sp>
    </p:spTree>
    <p:extLst>
      <p:ext uri="{BB962C8B-B14F-4D97-AF65-F5344CB8AC3E}">
        <p14:creationId xmlns:p14="http://schemas.microsoft.com/office/powerpoint/2010/main" val="169827907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Column Slide">
    <p:bg>
      <p:bgRef idx="1001">
        <a:schemeClr val="bg1"/>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DD09CBD-681D-A54F-A857-A632FB7D9B24}"/>
              </a:ext>
            </a:extLst>
          </p:cNvPr>
          <p:cNvSpPr>
            <a:spLocks noGrp="1"/>
          </p:cNvSpPr>
          <p:nvPr>
            <p:ph type="body" sz="quarter" idx="14" hasCustomPrompt="1"/>
          </p:nvPr>
        </p:nvSpPr>
        <p:spPr>
          <a:xfrm>
            <a:off x="1143000" y="1201738"/>
            <a:ext cx="2921000" cy="531812"/>
          </a:xfrm>
          <a:prstGeom prst="rect">
            <a:avLst/>
          </a:prstGeom>
        </p:spPr>
        <p:txBody>
          <a:bodyPr/>
          <a:lstStyle>
            <a:lvl1pPr marL="0" indent="0">
              <a:buFont typeface="Arial" panose="020B0604020202020204" pitchFamily="34" charset="0"/>
              <a:buNone/>
              <a:defRPr sz="3250" baseline="0">
                <a:solidFill>
                  <a:schemeClr val="tx1"/>
                </a:solidFill>
                <a:latin typeface="WorkSans-ExtraBold" pitchFamily="2" charset="77"/>
              </a:defRPr>
            </a:lvl1pPr>
          </a:lstStyle>
          <a:p>
            <a:pPr lvl="0"/>
            <a:r>
              <a:rPr lang="en-US" dirty="0"/>
              <a:t>Header 3</a:t>
            </a:r>
          </a:p>
        </p:txBody>
      </p:sp>
      <p:sp>
        <p:nvSpPr>
          <p:cNvPr id="3" name="Holder 3"/>
          <p:cNvSpPr>
            <a:spLocks noGrp="1"/>
          </p:cNvSpPr>
          <p:nvPr>
            <p:ph type="body" idx="1" hasCustomPrompt="1"/>
          </p:nvPr>
        </p:nvSpPr>
        <p:spPr>
          <a:xfrm>
            <a:off x="1244341" y="1733525"/>
            <a:ext cx="2818800"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dirty="0"/>
              <a:t>Header 4</a:t>
            </a:r>
          </a:p>
        </p:txBody>
      </p:sp>
      <p:sp>
        <p:nvSpPr>
          <p:cNvPr id="9" name="Holder 3">
            <a:extLst>
              <a:ext uri="{FF2B5EF4-FFF2-40B4-BE49-F238E27FC236}">
                <a16:creationId xmlns:a16="http://schemas.microsoft.com/office/drawing/2014/main" id="{87710D6D-F1EA-7640-AF99-D05FC7ED51B6}"/>
              </a:ext>
            </a:extLst>
          </p:cNvPr>
          <p:cNvSpPr>
            <a:spLocks noGrp="1"/>
          </p:cNvSpPr>
          <p:nvPr>
            <p:ph type="subTitle" idx="4" hasCustomPrompt="1"/>
          </p:nvPr>
        </p:nvSpPr>
        <p:spPr>
          <a:xfrm>
            <a:off x="1261874" y="2156718"/>
            <a:ext cx="2818800" cy="3455754"/>
          </a:xfrm>
          <a:prstGeom prst="rect">
            <a:avLst/>
          </a:prstGeom>
        </p:spPr>
        <p:txBody>
          <a:bodyPr wrap="square" lIns="0" tIns="0" rIns="0" bIns="0">
            <a:spAutoFit/>
          </a:bodyPr>
          <a:lstStyle>
            <a:lvl1pPr marL="355600" indent="-342900">
              <a:lnSpc>
                <a:spcPct val="110000"/>
              </a:lnSpc>
              <a:buFont typeface="Arial" panose="020B0604020202020204" pitchFamily="34" charset="0"/>
              <a:buChar char="•"/>
              <a:defRPr kumimoji="0" lang="en-CA" sz="1800" b="0" i="0" u="none" strike="noStrike" kern="0" cap="none" spc="0" normalizeH="0" baseline="0" noProof="0" dirty="0">
                <a:ln>
                  <a:noFill/>
                </a:ln>
                <a:solidFill>
                  <a:schemeClr val="tx1"/>
                </a:solidFill>
                <a:effectLst/>
                <a:uLnTx/>
                <a:uFillTx/>
                <a:latin typeface="+mn-lt"/>
                <a:ea typeface="+mn-ea"/>
                <a:cs typeface="Work Sans"/>
              </a:defRPr>
            </a:lvl1pPr>
          </a:lstStyle>
          <a:p>
            <a:pPr marL="298450" lvl="0" indent="-285750" eaLnBrk="1" hangingPunct="1">
              <a:lnSpc>
                <a:spcPts val="2795"/>
              </a:lnSpc>
              <a:buFont typeface="Arial" panose="020B0604020202020204" pitchFamily="34" charset="0"/>
              <a:buChar char="•"/>
            </a:pPr>
            <a:r>
              <a:rPr lang="en-CA" dirty="0">
                <a:solidFill>
                  <a:srgbClr val="212121"/>
                </a:solidFill>
                <a:latin typeface="Work Sans"/>
                <a:cs typeface="Work Sans"/>
              </a:rPr>
              <a:t>Body</a:t>
            </a:r>
            <a:r>
              <a:rPr lang="en-CA" spc="-80" dirty="0">
                <a:solidFill>
                  <a:srgbClr val="212121"/>
                </a:solidFill>
                <a:latin typeface="Work Sans"/>
                <a:cs typeface="Work Sans"/>
              </a:rPr>
              <a:t> </a:t>
            </a:r>
            <a:r>
              <a:rPr lang="en-CA" dirty="0">
                <a:solidFill>
                  <a:srgbClr val="212121"/>
                </a:solidFill>
                <a:latin typeface="Work Sans"/>
                <a:cs typeface="Work Sans"/>
              </a:rPr>
              <a:t>copy</a:t>
            </a:r>
            <a:r>
              <a:rPr lang="en-CA" spc="-65" dirty="0">
                <a:solidFill>
                  <a:srgbClr val="212121"/>
                </a:solidFill>
                <a:latin typeface="Work Sans"/>
                <a:cs typeface="Work Sans"/>
              </a:rPr>
              <a:t> </a:t>
            </a:r>
            <a:r>
              <a:rPr lang="en-CA" spc="-20" dirty="0">
                <a:solidFill>
                  <a:srgbClr val="212121"/>
                </a:solidFill>
                <a:latin typeface="Work Sans"/>
                <a:cs typeface="Work Sans"/>
              </a:rPr>
              <a:t>goes </a:t>
            </a:r>
            <a:r>
              <a:rPr lang="en-CA" dirty="0">
                <a:solidFill>
                  <a:srgbClr val="212121"/>
                </a:solidFill>
                <a:latin typeface="Work Sans"/>
                <a:cs typeface="Work Sans"/>
              </a:rPr>
              <a:t>here</a:t>
            </a:r>
            <a:r>
              <a:rPr lang="en-CA" spc="-80" dirty="0">
                <a:solidFill>
                  <a:srgbClr val="212121"/>
                </a:solidFill>
                <a:latin typeface="Work Sans"/>
                <a:cs typeface="Work Sans"/>
              </a:rPr>
              <a:t> </a:t>
            </a:r>
            <a:r>
              <a:rPr lang="en-CA" dirty="0" err="1">
                <a:solidFill>
                  <a:srgbClr val="212121"/>
                </a:solidFill>
                <a:latin typeface="Work Sans"/>
                <a:cs typeface="Work Sans"/>
              </a:rPr>
              <a:t>sint</a:t>
            </a:r>
            <a:r>
              <a:rPr lang="en-CA" spc="-80" dirty="0">
                <a:solidFill>
                  <a:srgbClr val="212121"/>
                </a:solidFill>
                <a:latin typeface="Work Sans"/>
                <a:cs typeface="Work Sans"/>
              </a:rPr>
              <a:t> </a:t>
            </a:r>
            <a:r>
              <a:rPr lang="en-CA" dirty="0">
                <a:solidFill>
                  <a:srgbClr val="212121"/>
                </a:solidFill>
                <a:latin typeface="Work Sans"/>
                <a:cs typeface="Work Sans"/>
              </a:rPr>
              <a:t>et</a:t>
            </a:r>
            <a:r>
              <a:rPr lang="en-CA" spc="-75" dirty="0">
                <a:solidFill>
                  <a:srgbClr val="212121"/>
                </a:solidFill>
                <a:latin typeface="Work Sans"/>
                <a:cs typeface="Work Sans"/>
              </a:rPr>
              <a:t> </a:t>
            </a:r>
            <a:r>
              <a:rPr lang="en-CA" spc="-10" dirty="0" err="1">
                <a:solidFill>
                  <a:srgbClr val="212121"/>
                </a:solidFill>
                <a:latin typeface="Work Sans"/>
                <a:cs typeface="Work Sans"/>
              </a:rPr>
              <a:t>faciis</a:t>
            </a:r>
            <a:r>
              <a:rPr lang="en-CA" spc="-10" dirty="0">
                <a:solidFill>
                  <a:srgbClr val="212121"/>
                </a:solidFill>
                <a:latin typeface="Work Sans"/>
                <a:cs typeface="Work Sans"/>
              </a:rPr>
              <a:t> </a:t>
            </a:r>
            <a:r>
              <a:rPr lang="en-CA" dirty="0" err="1">
                <a:solidFill>
                  <a:srgbClr val="212121"/>
                </a:solidFill>
                <a:latin typeface="Work Sans"/>
                <a:cs typeface="Work Sans"/>
              </a:rPr>
              <a:t>estem</a:t>
            </a:r>
            <a:r>
              <a:rPr lang="en-CA" spc="-60" dirty="0">
                <a:solidFill>
                  <a:srgbClr val="212121"/>
                </a:solidFill>
                <a:latin typeface="Work Sans"/>
                <a:cs typeface="Work Sans"/>
              </a:rPr>
              <a:t> </a:t>
            </a:r>
            <a:r>
              <a:rPr lang="en-CA" dirty="0" err="1">
                <a:solidFill>
                  <a:srgbClr val="212121"/>
                </a:solidFill>
                <a:latin typeface="Work Sans"/>
                <a:cs typeface="Work Sans"/>
              </a:rPr>
              <a:t>cor</a:t>
            </a:r>
            <a:r>
              <a:rPr lang="en-CA" spc="-50" dirty="0">
                <a:solidFill>
                  <a:srgbClr val="212121"/>
                </a:solidFill>
                <a:latin typeface="Work Sans"/>
                <a:cs typeface="Work Sans"/>
              </a:rPr>
              <a:t> </a:t>
            </a:r>
            <a:r>
              <a:rPr lang="en-CA" dirty="0">
                <a:solidFill>
                  <a:srgbClr val="212121"/>
                </a:solidFill>
                <a:latin typeface="Work Sans"/>
                <a:cs typeface="Work Sans"/>
              </a:rPr>
              <a:t>ma</a:t>
            </a:r>
            <a:r>
              <a:rPr lang="en-CA" spc="-45" dirty="0">
                <a:solidFill>
                  <a:srgbClr val="212121"/>
                </a:solidFill>
                <a:latin typeface="Work Sans"/>
                <a:cs typeface="Work Sans"/>
              </a:rPr>
              <a:t> </a:t>
            </a:r>
            <a:r>
              <a:rPr lang="en-CA" spc="-25" dirty="0">
                <a:solidFill>
                  <a:srgbClr val="212121"/>
                </a:solidFill>
                <a:latin typeface="Work Sans"/>
                <a:cs typeface="Work Sans"/>
              </a:rPr>
              <a:t>as </a:t>
            </a:r>
            <a:r>
              <a:rPr lang="en-CA" dirty="0" err="1">
                <a:solidFill>
                  <a:srgbClr val="212121"/>
                </a:solidFill>
                <a:latin typeface="Work Sans"/>
                <a:cs typeface="Work Sans"/>
              </a:rPr>
              <a:t>auda</a:t>
            </a:r>
            <a:endParaRPr lang="en-CA" spc="-95" dirty="0">
              <a:solidFill>
                <a:srgbClr val="212121"/>
              </a:solidFill>
              <a:latin typeface="Work Sans"/>
              <a:cs typeface="Work Sans"/>
            </a:endParaRPr>
          </a:p>
          <a:p>
            <a:pPr marL="355600" lvl="0" indent="-342900" eaLnBrk="1" hangingPunct="1">
              <a:lnSpc>
                <a:spcPts val="2795"/>
              </a:lnSpc>
            </a:pP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endParaRPr lang="en-CA" spc="-35" dirty="0">
              <a:solidFill>
                <a:srgbClr val="212121"/>
              </a:solidFill>
              <a:latin typeface="Work Sans"/>
              <a:cs typeface="Work Sans"/>
            </a:endParaRPr>
          </a:p>
          <a:p>
            <a:pPr marL="355600" lvl="0" indent="-342900" eaLnBrk="1" hangingPunct="1">
              <a:lnSpc>
                <a:spcPts val="2795"/>
              </a:lnSpc>
            </a:pPr>
            <a:r>
              <a:rPr lang="en-CA" spc="-35" dirty="0" err="1">
                <a:solidFill>
                  <a:srgbClr val="212121"/>
                </a:solidFill>
                <a:latin typeface="Work Sans"/>
                <a:cs typeface="Work Sans"/>
              </a:rPr>
              <a:t>D</a:t>
            </a:r>
            <a:r>
              <a:rPr lang="en-CA" dirty="0" err="1">
                <a:solidFill>
                  <a:srgbClr val="212121"/>
                </a:solidFill>
                <a:latin typeface="Work Sans"/>
                <a:cs typeface="Work Sans"/>
              </a:rPr>
              <a:t>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r>
              <a:rPr lang="en-CA" spc="-100" dirty="0">
                <a:solidFill>
                  <a:srgbClr val="212121"/>
                </a:solidFill>
                <a:latin typeface="Work Sans"/>
                <a:cs typeface="Work Sans"/>
              </a:rPr>
              <a:t> </a:t>
            </a:r>
            <a:r>
              <a:rPr lang="en-CA" dirty="0" err="1">
                <a:solidFill>
                  <a:srgbClr val="212121"/>
                </a:solidFill>
                <a:latin typeface="Work Sans"/>
                <a:cs typeface="Work Sans"/>
              </a:rPr>
              <a:t>aut</a:t>
            </a:r>
            <a:r>
              <a:rPr lang="en-CA" spc="-95" dirty="0">
                <a:solidFill>
                  <a:srgbClr val="212121"/>
                </a:solidFill>
                <a:latin typeface="Work Sans"/>
                <a:cs typeface="Work Sans"/>
              </a:rPr>
              <a:t> </a:t>
            </a:r>
            <a:r>
              <a:rPr lang="en-CA" spc="-35" dirty="0" err="1">
                <a:solidFill>
                  <a:srgbClr val="212121"/>
                </a:solidFill>
                <a:latin typeface="Work Sans"/>
                <a:cs typeface="Work Sans"/>
              </a:rPr>
              <a:t>quam</a:t>
            </a:r>
            <a:r>
              <a:rPr lang="en-CA" dirty="0">
                <a:solidFill>
                  <a:srgbClr val="212121"/>
                </a:solidFill>
                <a:latin typeface="Work Sans"/>
                <a:cs typeface="Work Sans"/>
              </a:rPr>
              <a:t> </a:t>
            </a:r>
            <a:r>
              <a:rPr lang="en-CA" dirty="0" err="1">
                <a:solidFill>
                  <a:srgbClr val="212121"/>
                </a:solidFill>
                <a:latin typeface="Work Sans"/>
                <a:cs typeface="Work Sans"/>
              </a:rPr>
              <a:t>auda</a:t>
            </a:r>
            <a:r>
              <a:rPr lang="en-CA" spc="-95" dirty="0">
                <a:solidFill>
                  <a:srgbClr val="212121"/>
                </a:solidFill>
                <a:latin typeface="Work Sans"/>
                <a:cs typeface="Work Sans"/>
              </a:rPr>
              <a:t> </a:t>
            </a:r>
            <a:r>
              <a:rPr lang="en-CA" dirty="0" err="1">
                <a:solidFill>
                  <a:srgbClr val="212121"/>
                </a:solidFill>
                <a:latin typeface="Work Sans"/>
                <a:cs typeface="Work Sans"/>
              </a:rPr>
              <a:t>dolum</a:t>
            </a:r>
            <a:r>
              <a:rPr lang="en-CA" spc="-90" dirty="0">
                <a:solidFill>
                  <a:srgbClr val="212121"/>
                </a:solidFill>
                <a:latin typeface="Work Sans"/>
                <a:cs typeface="Work Sans"/>
              </a:rPr>
              <a:t> </a:t>
            </a:r>
            <a:r>
              <a:rPr lang="en-CA" spc="-10" dirty="0" err="1">
                <a:solidFill>
                  <a:srgbClr val="212121"/>
                </a:solidFill>
                <a:latin typeface="Work Sans"/>
                <a:cs typeface="Work Sans"/>
              </a:rPr>
              <a:t>sequod</a:t>
            </a:r>
            <a:r>
              <a:rPr lang="en-CA" spc="-10" dirty="0">
                <a:solidFill>
                  <a:srgbClr val="212121"/>
                </a:solidFill>
                <a:latin typeface="Work Sans"/>
                <a:cs typeface="Work Sans"/>
              </a:rPr>
              <a:t> </a:t>
            </a:r>
            <a:r>
              <a:rPr lang="en-CA" dirty="0" err="1">
                <a:solidFill>
                  <a:srgbClr val="212121"/>
                </a:solidFill>
                <a:latin typeface="Work Sans"/>
                <a:cs typeface="Work Sans"/>
              </a:rPr>
              <a:t>mollatem</a:t>
            </a:r>
            <a:endParaRPr lang="en-CA" sz="3200" dirty="0">
              <a:latin typeface="WorkSans-SemiBold"/>
              <a:cs typeface="WorkSans-SemiBold"/>
            </a:endParaRPr>
          </a:p>
        </p:txBody>
      </p:sp>
      <p:sp>
        <p:nvSpPr>
          <p:cNvPr id="25" name="Text Placeholder 15">
            <a:extLst>
              <a:ext uri="{FF2B5EF4-FFF2-40B4-BE49-F238E27FC236}">
                <a16:creationId xmlns:a16="http://schemas.microsoft.com/office/drawing/2014/main" id="{BDF61813-7901-6A47-816C-3E8CF7D6F863}"/>
              </a:ext>
            </a:extLst>
          </p:cNvPr>
          <p:cNvSpPr>
            <a:spLocks noGrp="1"/>
          </p:cNvSpPr>
          <p:nvPr>
            <p:ph type="body" sz="quarter" idx="16" hasCustomPrompt="1"/>
          </p:nvPr>
        </p:nvSpPr>
        <p:spPr>
          <a:xfrm>
            <a:off x="4876800" y="1201713"/>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dirty="0"/>
              <a:t>Header 3</a:t>
            </a:r>
          </a:p>
        </p:txBody>
      </p:sp>
      <p:sp>
        <p:nvSpPr>
          <p:cNvPr id="22" name="Holder 3">
            <a:extLst>
              <a:ext uri="{FF2B5EF4-FFF2-40B4-BE49-F238E27FC236}">
                <a16:creationId xmlns:a16="http://schemas.microsoft.com/office/drawing/2014/main" id="{B91DF9A5-8D48-F244-B111-E8946075B0E7}"/>
              </a:ext>
            </a:extLst>
          </p:cNvPr>
          <p:cNvSpPr>
            <a:spLocks noGrp="1"/>
          </p:cNvSpPr>
          <p:nvPr>
            <p:ph type="body" idx="15" hasCustomPrompt="1"/>
          </p:nvPr>
        </p:nvSpPr>
        <p:spPr>
          <a:xfrm>
            <a:off x="4978141" y="1733500"/>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dirty="0"/>
              <a:t>Header 4</a:t>
            </a:r>
          </a:p>
        </p:txBody>
      </p:sp>
      <p:sp>
        <p:nvSpPr>
          <p:cNvPr id="4" name="Text Placeholder 3">
            <a:extLst>
              <a:ext uri="{FF2B5EF4-FFF2-40B4-BE49-F238E27FC236}">
                <a16:creationId xmlns:a16="http://schemas.microsoft.com/office/drawing/2014/main" id="{7901677B-BEB2-1A4B-8400-DB72C4F5DF53}"/>
              </a:ext>
            </a:extLst>
          </p:cNvPr>
          <p:cNvSpPr>
            <a:spLocks noGrp="1"/>
          </p:cNvSpPr>
          <p:nvPr>
            <p:ph type="body" sz="quarter" idx="19" hasCustomPrompt="1"/>
          </p:nvPr>
        </p:nvSpPr>
        <p:spPr>
          <a:xfrm>
            <a:off x="4978400"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dirty="0">
                <a:ln>
                  <a:noFill/>
                </a:ln>
                <a:solidFill>
                  <a:srgbClr val="212121"/>
                </a:solidFill>
                <a:effectLst/>
                <a:uLnTx/>
                <a:uFillTx/>
                <a:latin typeface="Work Sans"/>
                <a:ea typeface="+mn-ea"/>
                <a:cs typeface="Work Sans"/>
              </a:rPr>
              <a:t>Body</a:t>
            </a:r>
            <a:r>
              <a:rPr kumimoji="0" lang="en-CA" sz="1800" b="0" i="0" u="none" strike="noStrike" kern="0" cap="none" spc="-8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copy</a:t>
            </a:r>
            <a:r>
              <a:rPr kumimoji="0" lang="en-CA" sz="1800" b="0" i="0" u="none" strike="noStrike" kern="0" cap="none" spc="-6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20" normalizeH="0" baseline="0" noProof="0" dirty="0">
                <a:ln>
                  <a:noFill/>
                </a:ln>
                <a:solidFill>
                  <a:srgbClr val="212121"/>
                </a:solidFill>
                <a:effectLst/>
                <a:uLnTx/>
                <a:uFillTx/>
                <a:latin typeface="Work Sans"/>
                <a:ea typeface="+mn-ea"/>
                <a:cs typeface="Work Sans"/>
              </a:rPr>
              <a:t>goes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here</a:t>
            </a:r>
            <a:r>
              <a:rPr kumimoji="0" lang="en-CA" sz="1800" b="0" i="0" u="none" strike="noStrike" kern="0" cap="none" spc="-8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et</a:t>
            </a:r>
            <a:r>
              <a:rPr kumimoji="0" lang="en-CA" sz="1800" b="0" i="0" u="none" strike="noStrike" kern="0" cap="none" spc="-7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ma</a:t>
            </a:r>
            <a:r>
              <a:rPr kumimoji="0" lang="en-CA" sz="1800" b="0" i="0" u="none" strike="noStrike" kern="0" cap="none" spc="-4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25" normalizeH="0" baseline="0" noProof="0" dirty="0">
                <a:ln>
                  <a:noFill/>
                </a:ln>
                <a:solidFill>
                  <a:srgbClr val="212121"/>
                </a:solidFill>
                <a:effectLst/>
                <a:uLnTx/>
                <a:uFillTx/>
                <a:latin typeface="Work Sans"/>
                <a:ea typeface="+mn-ea"/>
                <a:cs typeface="Work Sans"/>
              </a:rPr>
              <a:t>as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dirty="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dirty="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dirty="0">
                <a:ln>
                  <a:noFill/>
                </a:ln>
                <a:solidFill>
                  <a:srgbClr val="212121"/>
                </a:solidFill>
                <a:effectLst/>
                <a:uLnTx/>
                <a:uFillTx/>
                <a:latin typeface="Work Sans"/>
                <a:ea typeface="+mn-ea"/>
                <a:cs typeface="Work Sans"/>
              </a:rPr>
              <a:t>.</a:t>
            </a:r>
            <a:endParaRPr kumimoji="0" lang="en-CA" sz="3200" b="0" i="0" u="none" strike="noStrike" kern="0" cap="none" spc="0" normalizeH="0" baseline="0" noProof="0" dirty="0">
              <a:ln>
                <a:noFill/>
              </a:ln>
              <a:solidFill>
                <a:srgbClr val="FFFFFF"/>
              </a:solidFill>
              <a:effectLst/>
              <a:uLnTx/>
              <a:uFillTx/>
              <a:latin typeface="WorkSans-SemiBold"/>
              <a:ea typeface="+mn-ea"/>
              <a:cs typeface="WorkSans-SemiBold"/>
            </a:endParaRPr>
          </a:p>
        </p:txBody>
      </p:sp>
      <p:sp>
        <p:nvSpPr>
          <p:cNvPr id="29" name="Text Placeholder 15">
            <a:extLst>
              <a:ext uri="{FF2B5EF4-FFF2-40B4-BE49-F238E27FC236}">
                <a16:creationId xmlns:a16="http://schemas.microsoft.com/office/drawing/2014/main" id="{19BE4524-789B-F449-9DB5-8E7B79F76C1F}"/>
              </a:ext>
            </a:extLst>
          </p:cNvPr>
          <p:cNvSpPr>
            <a:spLocks noGrp="1"/>
          </p:cNvSpPr>
          <p:nvPr>
            <p:ph type="body" sz="quarter" idx="18" hasCustomPrompt="1"/>
          </p:nvPr>
        </p:nvSpPr>
        <p:spPr>
          <a:xfrm>
            <a:off x="8613144" y="1201688"/>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dirty="0"/>
              <a:t>Header 3</a:t>
            </a:r>
          </a:p>
        </p:txBody>
      </p:sp>
      <p:sp>
        <p:nvSpPr>
          <p:cNvPr id="26" name="Holder 3">
            <a:extLst>
              <a:ext uri="{FF2B5EF4-FFF2-40B4-BE49-F238E27FC236}">
                <a16:creationId xmlns:a16="http://schemas.microsoft.com/office/drawing/2014/main" id="{C5447EEB-C8B6-2840-9803-B8495C8A0392}"/>
              </a:ext>
            </a:extLst>
          </p:cNvPr>
          <p:cNvSpPr>
            <a:spLocks noGrp="1"/>
          </p:cNvSpPr>
          <p:nvPr>
            <p:ph type="body" idx="17" hasCustomPrompt="1"/>
          </p:nvPr>
        </p:nvSpPr>
        <p:spPr>
          <a:xfrm>
            <a:off x="8714485" y="1733475"/>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dirty="0"/>
              <a:t>Header 4</a:t>
            </a:r>
          </a:p>
        </p:txBody>
      </p:sp>
      <p:sp>
        <p:nvSpPr>
          <p:cNvPr id="17" name="Text Placeholder 3">
            <a:extLst>
              <a:ext uri="{FF2B5EF4-FFF2-40B4-BE49-F238E27FC236}">
                <a16:creationId xmlns:a16="http://schemas.microsoft.com/office/drawing/2014/main" id="{1CCD978A-BA4A-1928-3E09-1FFF90716D1A}"/>
              </a:ext>
            </a:extLst>
          </p:cNvPr>
          <p:cNvSpPr>
            <a:spLocks noGrp="1"/>
          </p:cNvSpPr>
          <p:nvPr>
            <p:ph type="body" sz="quarter" idx="20" hasCustomPrompt="1"/>
          </p:nvPr>
        </p:nvSpPr>
        <p:spPr>
          <a:xfrm>
            <a:off x="8715513"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dirty="0">
                <a:ln>
                  <a:noFill/>
                </a:ln>
                <a:solidFill>
                  <a:srgbClr val="212121"/>
                </a:solidFill>
                <a:effectLst/>
                <a:uLnTx/>
                <a:uFillTx/>
                <a:latin typeface="Work Sans"/>
                <a:ea typeface="+mn-ea"/>
                <a:cs typeface="Work Sans"/>
              </a:rPr>
              <a:t>Body</a:t>
            </a:r>
            <a:r>
              <a:rPr kumimoji="0" lang="en-CA" sz="1800" b="0" i="0" u="none" strike="noStrike" kern="0" cap="none" spc="-8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copy</a:t>
            </a:r>
            <a:r>
              <a:rPr kumimoji="0" lang="en-CA" sz="1800" b="0" i="0" u="none" strike="noStrike" kern="0" cap="none" spc="-6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20" normalizeH="0" baseline="0" noProof="0" dirty="0">
                <a:ln>
                  <a:noFill/>
                </a:ln>
                <a:solidFill>
                  <a:srgbClr val="212121"/>
                </a:solidFill>
                <a:effectLst/>
                <a:uLnTx/>
                <a:uFillTx/>
                <a:latin typeface="Work Sans"/>
                <a:ea typeface="+mn-ea"/>
                <a:cs typeface="Work Sans"/>
              </a:rPr>
              <a:t>goes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here</a:t>
            </a:r>
            <a:r>
              <a:rPr kumimoji="0" lang="en-CA" sz="1800" b="0" i="0" u="none" strike="noStrike" kern="0" cap="none" spc="-8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et</a:t>
            </a:r>
            <a:r>
              <a:rPr kumimoji="0" lang="en-CA" sz="1800" b="0" i="0" u="none" strike="noStrike" kern="0" cap="none" spc="-7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a:ln>
                  <a:noFill/>
                </a:ln>
                <a:solidFill>
                  <a:srgbClr val="212121"/>
                </a:solidFill>
                <a:effectLst/>
                <a:uLnTx/>
                <a:uFillTx/>
                <a:latin typeface="Work Sans"/>
                <a:ea typeface="+mn-ea"/>
                <a:cs typeface="Work Sans"/>
              </a:rPr>
              <a:t>ma</a:t>
            </a:r>
            <a:r>
              <a:rPr kumimoji="0" lang="en-CA" sz="1800" b="0" i="0" u="none" strike="noStrike" kern="0" cap="none" spc="-4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25" normalizeH="0" baseline="0" noProof="0" dirty="0">
                <a:ln>
                  <a:noFill/>
                </a:ln>
                <a:solidFill>
                  <a:srgbClr val="212121"/>
                </a:solidFill>
                <a:effectLst/>
                <a:uLnTx/>
                <a:uFillTx/>
                <a:latin typeface="Work Sans"/>
                <a:ea typeface="+mn-ea"/>
                <a:cs typeface="Work Sans"/>
              </a:rPr>
              <a:t>as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dirty="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dirty="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10" normalizeH="0" baseline="0" noProof="0" dirty="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35" normalizeH="0" baseline="0" noProof="0" dirty="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dirty="0">
                <a:ln>
                  <a:noFill/>
                </a:ln>
                <a:solidFill>
                  <a:srgbClr val="212121"/>
                </a:solidFill>
                <a:effectLst/>
                <a:uLnTx/>
                <a:uFillTx/>
                <a:latin typeface="Work Sans"/>
                <a:ea typeface="+mn-ea"/>
                <a:cs typeface="Work Sans"/>
              </a:rPr>
              <a:t> </a:t>
            </a:r>
            <a:r>
              <a:rPr kumimoji="0" lang="en-CA" sz="1800" b="0" i="0" u="none" strike="noStrike" kern="0" cap="none" spc="0" normalizeH="0" baseline="0" noProof="0" dirty="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dirty="0">
                <a:ln>
                  <a:noFill/>
                </a:ln>
                <a:solidFill>
                  <a:srgbClr val="212121"/>
                </a:solidFill>
                <a:effectLst/>
                <a:uLnTx/>
                <a:uFillTx/>
                <a:latin typeface="Work Sans"/>
                <a:ea typeface="+mn-ea"/>
                <a:cs typeface="Work Sans"/>
              </a:rPr>
              <a:t>.</a:t>
            </a:r>
            <a:endParaRPr kumimoji="0" lang="en-CA" sz="3200" b="0" i="0" u="none" strike="noStrike" kern="0" cap="none" spc="0" normalizeH="0" baseline="0" noProof="0" dirty="0">
              <a:ln>
                <a:noFill/>
              </a:ln>
              <a:solidFill>
                <a:srgbClr val="FFFFFF"/>
              </a:solidFill>
              <a:effectLst/>
              <a:uLnTx/>
              <a:uFillTx/>
              <a:latin typeface="WorkSans-SemiBold"/>
              <a:ea typeface="+mn-ea"/>
              <a:cs typeface="WorkSans-SemiBold"/>
            </a:endParaRPr>
          </a:p>
        </p:txBody>
      </p:sp>
      <p:sp>
        <p:nvSpPr>
          <p:cNvPr id="15" name="Holder 4">
            <a:extLst>
              <a:ext uri="{FF2B5EF4-FFF2-40B4-BE49-F238E27FC236}">
                <a16:creationId xmlns:a16="http://schemas.microsoft.com/office/drawing/2014/main" id="{7EBD45A0-0EC3-14F9-471A-1CE82286922A}"/>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dirty="0"/>
              <a:t>Optional</a:t>
            </a:r>
            <a:r>
              <a:rPr lang="en-CA" spc="-45" dirty="0"/>
              <a:t> </a:t>
            </a:r>
            <a:r>
              <a:rPr lang="en-CA" dirty="0"/>
              <a:t>footer</a:t>
            </a:r>
            <a:r>
              <a:rPr lang="en-CA" spc="-30" dirty="0"/>
              <a:t> </a:t>
            </a:r>
            <a:r>
              <a:rPr lang="en-CA" spc="-25" dirty="0"/>
              <a:t>information</a:t>
            </a:r>
            <a:r>
              <a:rPr lang="en-CA" spc="-325" dirty="0"/>
              <a:t> </a:t>
            </a:r>
            <a:r>
              <a:rPr lang="en-CA" dirty="0"/>
              <a:t>|</a:t>
            </a:r>
            <a:r>
              <a:rPr lang="en-CA" spc="-30" dirty="0"/>
              <a:t> </a:t>
            </a:r>
            <a:fld id="{81D60167-4931-47E6-BA6A-407CBD079E47}" type="slidenum">
              <a:rPr spc="-25" smtClean="0"/>
              <a:pPr/>
              <a:t>‹#›</a:t>
            </a:fld>
            <a:endParaRPr spc="-25" dirty="0"/>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9" name="object 3">
            <a:extLst>
              <a:ext uri="{FF2B5EF4-FFF2-40B4-BE49-F238E27FC236}">
                <a16:creationId xmlns:a16="http://schemas.microsoft.com/office/drawing/2014/main" id="{ECC91BAF-C808-E245-A3E9-D75310CAE9C6}"/>
              </a:ext>
              <a:ext uri="{C183D7F6-B498-43B3-948B-1728B52AA6E4}">
                <adec:decorative xmlns:adec="http://schemas.microsoft.com/office/drawing/2017/decorative" val="1"/>
              </a:ext>
            </a:extLst>
          </p:cNvPr>
          <p:cNvSpPr/>
          <p:nvPr userDrawn="1"/>
        </p:nvSpPr>
        <p:spPr>
          <a:xfrm>
            <a:off x="5307508" y="-4298094"/>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a:p>
        </p:txBody>
      </p:sp>
      <p:sp>
        <p:nvSpPr>
          <p:cNvPr id="20" name="object 2">
            <a:extLst>
              <a:ext uri="{FF2B5EF4-FFF2-40B4-BE49-F238E27FC236}">
                <a16:creationId xmlns:a16="http://schemas.microsoft.com/office/drawing/2014/main" id="{D29B7A33-5888-5C4C-A85A-F91F699625C2}"/>
              </a:ext>
              <a:ext uri="{C183D7F6-B498-43B3-948B-1728B52AA6E4}">
                <adec:decorative xmlns:adec="http://schemas.microsoft.com/office/drawing/2017/decorative" val="1"/>
              </a:ext>
            </a:extLst>
          </p:cNvPr>
          <p:cNvSpPr/>
          <p:nvPr userDrawn="1"/>
        </p:nvSpPr>
        <p:spPr>
          <a:xfrm>
            <a:off x="-427333" y="5800725"/>
            <a:ext cx="3993515" cy="6652895"/>
          </a:xfrm>
          <a:custGeom>
            <a:avLst/>
            <a:gdLst/>
            <a:ahLst/>
            <a:cxnLst/>
            <a:rect l="l" t="t" r="r" b="b"/>
            <a:pathLst>
              <a:path w="3993515" h="6652895">
                <a:moveTo>
                  <a:pt x="3939879" y="0"/>
                </a:moveTo>
                <a:lnTo>
                  <a:pt x="3888483" y="8784"/>
                </a:lnTo>
                <a:lnTo>
                  <a:pt x="3837243" y="18070"/>
                </a:lnTo>
                <a:lnTo>
                  <a:pt x="3786164" y="27854"/>
                </a:lnTo>
                <a:lnTo>
                  <a:pt x="3735250" y="38133"/>
                </a:lnTo>
                <a:lnTo>
                  <a:pt x="3684505" y="48903"/>
                </a:lnTo>
                <a:lnTo>
                  <a:pt x="3633933" y="60163"/>
                </a:lnTo>
                <a:lnTo>
                  <a:pt x="3583539" y="71908"/>
                </a:lnTo>
                <a:lnTo>
                  <a:pt x="3533326" y="84135"/>
                </a:lnTo>
                <a:lnTo>
                  <a:pt x="3483300" y="96842"/>
                </a:lnTo>
                <a:lnTo>
                  <a:pt x="3433463" y="110025"/>
                </a:lnTo>
                <a:lnTo>
                  <a:pt x="3383821" y="123681"/>
                </a:lnTo>
                <a:lnTo>
                  <a:pt x="3334377" y="137806"/>
                </a:lnTo>
                <a:lnTo>
                  <a:pt x="3285135" y="152399"/>
                </a:lnTo>
                <a:lnTo>
                  <a:pt x="3236101" y="167455"/>
                </a:lnTo>
                <a:lnTo>
                  <a:pt x="3187277" y="182971"/>
                </a:lnTo>
                <a:lnTo>
                  <a:pt x="3138669" y="198945"/>
                </a:lnTo>
                <a:lnTo>
                  <a:pt x="3090280" y="215373"/>
                </a:lnTo>
                <a:lnTo>
                  <a:pt x="3042115" y="232252"/>
                </a:lnTo>
                <a:lnTo>
                  <a:pt x="2994178" y="249578"/>
                </a:lnTo>
                <a:lnTo>
                  <a:pt x="2946472" y="267350"/>
                </a:lnTo>
                <a:lnTo>
                  <a:pt x="2899003" y="285563"/>
                </a:lnTo>
                <a:lnTo>
                  <a:pt x="2851774" y="304214"/>
                </a:lnTo>
                <a:lnTo>
                  <a:pt x="2804790" y="323301"/>
                </a:lnTo>
                <a:lnTo>
                  <a:pt x="2758054" y="342819"/>
                </a:lnTo>
                <a:lnTo>
                  <a:pt x="2711571" y="362767"/>
                </a:lnTo>
                <a:lnTo>
                  <a:pt x="2665346" y="383141"/>
                </a:lnTo>
                <a:lnTo>
                  <a:pt x="2619382" y="403937"/>
                </a:lnTo>
                <a:lnTo>
                  <a:pt x="2573683" y="425153"/>
                </a:lnTo>
                <a:lnTo>
                  <a:pt x="2528254" y="446786"/>
                </a:lnTo>
                <a:lnTo>
                  <a:pt x="2483099" y="468831"/>
                </a:lnTo>
                <a:lnTo>
                  <a:pt x="2438222" y="491287"/>
                </a:lnTo>
                <a:lnTo>
                  <a:pt x="2393628" y="514150"/>
                </a:lnTo>
                <a:lnTo>
                  <a:pt x="2349320" y="537417"/>
                </a:lnTo>
                <a:lnTo>
                  <a:pt x="2305302" y="561084"/>
                </a:lnTo>
                <a:lnTo>
                  <a:pt x="2261580" y="585149"/>
                </a:lnTo>
                <a:lnTo>
                  <a:pt x="2218156" y="609609"/>
                </a:lnTo>
                <a:lnTo>
                  <a:pt x="2175036" y="634459"/>
                </a:lnTo>
                <a:lnTo>
                  <a:pt x="2132223" y="659698"/>
                </a:lnTo>
                <a:lnTo>
                  <a:pt x="2089722" y="685322"/>
                </a:lnTo>
                <a:lnTo>
                  <a:pt x="2047537" y="711328"/>
                </a:lnTo>
                <a:lnTo>
                  <a:pt x="2005671" y="737712"/>
                </a:lnTo>
                <a:lnTo>
                  <a:pt x="1964130" y="764472"/>
                </a:lnTo>
                <a:lnTo>
                  <a:pt x="1922918" y="791604"/>
                </a:lnTo>
                <a:lnTo>
                  <a:pt x="1882038" y="819106"/>
                </a:lnTo>
                <a:lnTo>
                  <a:pt x="1841494" y="846974"/>
                </a:lnTo>
                <a:lnTo>
                  <a:pt x="1801292" y="875205"/>
                </a:lnTo>
                <a:lnTo>
                  <a:pt x="1761435" y="903795"/>
                </a:lnTo>
                <a:lnTo>
                  <a:pt x="1721928" y="932743"/>
                </a:lnTo>
                <a:lnTo>
                  <a:pt x="1682773" y="962044"/>
                </a:lnTo>
                <a:lnTo>
                  <a:pt x="1643977" y="991695"/>
                </a:lnTo>
                <a:lnTo>
                  <a:pt x="1605543" y="1021694"/>
                </a:lnTo>
                <a:lnTo>
                  <a:pt x="1567475" y="1052037"/>
                </a:lnTo>
                <a:lnTo>
                  <a:pt x="1529777" y="1082721"/>
                </a:lnTo>
                <a:lnTo>
                  <a:pt x="1492453" y="1113743"/>
                </a:lnTo>
                <a:lnTo>
                  <a:pt x="1455509" y="1145099"/>
                </a:lnTo>
                <a:lnTo>
                  <a:pt x="1418947" y="1176787"/>
                </a:lnTo>
                <a:lnTo>
                  <a:pt x="1382773" y="1208804"/>
                </a:lnTo>
                <a:lnTo>
                  <a:pt x="1346989" y="1241145"/>
                </a:lnTo>
                <a:lnTo>
                  <a:pt x="1311602" y="1273809"/>
                </a:lnTo>
                <a:lnTo>
                  <a:pt x="1276614" y="1306792"/>
                </a:lnTo>
                <a:lnTo>
                  <a:pt x="1242029" y="1340091"/>
                </a:lnTo>
                <a:lnTo>
                  <a:pt x="1207853" y="1373702"/>
                </a:lnTo>
                <a:lnTo>
                  <a:pt x="1174089" y="1407624"/>
                </a:lnTo>
                <a:lnTo>
                  <a:pt x="1140742" y="1441851"/>
                </a:lnTo>
                <a:lnTo>
                  <a:pt x="1107815" y="1476382"/>
                </a:lnTo>
                <a:lnTo>
                  <a:pt x="1075314" y="1511213"/>
                </a:lnTo>
                <a:lnTo>
                  <a:pt x="1043241" y="1546341"/>
                </a:lnTo>
                <a:lnTo>
                  <a:pt x="1011601" y="1581763"/>
                </a:lnTo>
                <a:lnTo>
                  <a:pt x="980399" y="1617475"/>
                </a:lnTo>
                <a:lnTo>
                  <a:pt x="949639" y="1653475"/>
                </a:lnTo>
                <a:lnTo>
                  <a:pt x="919324" y="1689760"/>
                </a:lnTo>
                <a:lnTo>
                  <a:pt x="887391" y="1728899"/>
                </a:lnTo>
                <a:lnTo>
                  <a:pt x="855970" y="1768411"/>
                </a:lnTo>
                <a:lnTo>
                  <a:pt x="825062" y="1808293"/>
                </a:lnTo>
                <a:lnTo>
                  <a:pt x="794670" y="1848541"/>
                </a:lnTo>
                <a:lnTo>
                  <a:pt x="764793" y="1889151"/>
                </a:lnTo>
                <a:lnTo>
                  <a:pt x="735435" y="1930120"/>
                </a:lnTo>
                <a:lnTo>
                  <a:pt x="706597" y="1971445"/>
                </a:lnTo>
                <a:lnTo>
                  <a:pt x="678281" y="2013123"/>
                </a:lnTo>
                <a:lnTo>
                  <a:pt x="650487" y="2055149"/>
                </a:lnTo>
                <a:lnTo>
                  <a:pt x="623219" y="2097520"/>
                </a:lnTo>
                <a:lnTo>
                  <a:pt x="596478" y="2140233"/>
                </a:lnTo>
                <a:lnTo>
                  <a:pt x="570264" y="2183284"/>
                </a:lnTo>
                <a:lnTo>
                  <a:pt x="544581" y="2226671"/>
                </a:lnTo>
                <a:lnTo>
                  <a:pt x="519430" y="2270389"/>
                </a:lnTo>
                <a:lnTo>
                  <a:pt x="494812" y="2314435"/>
                </a:lnTo>
                <a:lnTo>
                  <a:pt x="470729" y="2358805"/>
                </a:lnTo>
                <a:lnTo>
                  <a:pt x="447182" y="2403497"/>
                </a:lnTo>
                <a:lnTo>
                  <a:pt x="424174" y="2448506"/>
                </a:lnTo>
                <a:lnTo>
                  <a:pt x="401706" y="2493829"/>
                </a:lnTo>
                <a:lnTo>
                  <a:pt x="379780" y="2539464"/>
                </a:lnTo>
                <a:lnTo>
                  <a:pt x="358398" y="2585405"/>
                </a:lnTo>
                <a:lnTo>
                  <a:pt x="337560" y="2631650"/>
                </a:lnTo>
                <a:lnTo>
                  <a:pt x="317270" y="2678196"/>
                </a:lnTo>
                <a:lnTo>
                  <a:pt x="297527" y="2725039"/>
                </a:lnTo>
                <a:lnTo>
                  <a:pt x="278335" y="2772175"/>
                </a:lnTo>
                <a:lnTo>
                  <a:pt x="259695" y="2819601"/>
                </a:lnTo>
                <a:lnTo>
                  <a:pt x="241608" y="2867313"/>
                </a:lnTo>
                <a:lnTo>
                  <a:pt x="224077" y="2915309"/>
                </a:lnTo>
                <a:lnTo>
                  <a:pt x="207102" y="2963585"/>
                </a:lnTo>
                <a:lnTo>
                  <a:pt x="190686" y="3012136"/>
                </a:lnTo>
                <a:lnTo>
                  <a:pt x="174830" y="3060961"/>
                </a:lnTo>
                <a:lnTo>
                  <a:pt x="159536" y="3110054"/>
                </a:lnTo>
                <a:lnTo>
                  <a:pt x="144806" y="3159414"/>
                </a:lnTo>
                <a:lnTo>
                  <a:pt x="130641" y="3209036"/>
                </a:lnTo>
                <a:lnTo>
                  <a:pt x="118278" y="3255012"/>
                </a:lnTo>
                <a:lnTo>
                  <a:pt x="106639" y="3301700"/>
                </a:lnTo>
                <a:lnTo>
                  <a:pt x="95709" y="3349065"/>
                </a:lnTo>
                <a:lnTo>
                  <a:pt x="85470" y="3397068"/>
                </a:lnTo>
                <a:lnTo>
                  <a:pt x="75906" y="3445674"/>
                </a:lnTo>
                <a:lnTo>
                  <a:pt x="67000" y="3494844"/>
                </a:lnTo>
                <a:lnTo>
                  <a:pt x="58735" y="3544543"/>
                </a:lnTo>
                <a:lnTo>
                  <a:pt x="51094" y="3594733"/>
                </a:lnTo>
                <a:lnTo>
                  <a:pt x="44060" y="3645377"/>
                </a:lnTo>
                <a:lnTo>
                  <a:pt x="37618" y="3696439"/>
                </a:lnTo>
                <a:lnTo>
                  <a:pt x="31749" y="3747881"/>
                </a:lnTo>
                <a:lnTo>
                  <a:pt x="26438" y="3799666"/>
                </a:lnTo>
                <a:lnTo>
                  <a:pt x="21667" y="3851759"/>
                </a:lnTo>
                <a:lnTo>
                  <a:pt x="17420" y="3904121"/>
                </a:lnTo>
                <a:lnTo>
                  <a:pt x="13680" y="3956716"/>
                </a:lnTo>
                <a:lnTo>
                  <a:pt x="10430" y="4009507"/>
                </a:lnTo>
                <a:lnTo>
                  <a:pt x="7654" y="4062457"/>
                </a:lnTo>
                <a:lnTo>
                  <a:pt x="5334" y="4115529"/>
                </a:lnTo>
                <a:lnTo>
                  <a:pt x="3455" y="4168687"/>
                </a:lnTo>
                <a:lnTo>
                  <a:pt x="1998" y="4221892"/>
                </a:lnTo>
                <a:lnTo>
                  <a:pt x="948" y="4275109"/>
                </a:lnTo>
                <a:lnTo>
                  <a:pt x="287" y="4328301"/>
                </a:lnTo>
                <a:lnTo>
                  <a:pt x="0" y="4381430"/>
                </a:lnTo>
                <a:lnTo>
                  <a:pt x="68" y="4434460"/>
                </a:lnTo>
                <a:lnTo>
                  <a:pt x="476" y="4487353"/>
                </a:lnTo>
                <a:lnTo>
                  <a:pt x="1206" y="4540074"/>
                </a:lnTo>
                <a:lnTo>
                  <a:pt x="2242" y="4592584"/>
                </a:lnTo>
                <a:lnTo>
                  <a:pt x="3567" y="4644847"/>
                </a:lnTo>
                <a:lnTo>
                  <a:pt x="5165" y="4696827"/>
                </a:lnTo>
                <a:lnTo>
                  <a:pt x="7017" y="4748485"/>
                </a:lnTo>
                <a:lnTo>
                  <a:pt x="9109" y="4799786"/>
                </a:lnTo>
                <a:lnTo>
                  <a:pt x="11423" y="4850692"/>
                </a:lnTo>
                <a:lnTo>
                  <a:pt x="13942" y="4901167"/>
                </a:lnTo>
                <a:lnTo>
                  <a:pt x="16649" y="4951173"/>
                </a:lnTo>
                <a:lnTo>
                  <a:pt x="19528" y="5000674"/>
                </a:lnTo>
                <a:lnTo>
                  <a:pt x="22562" y="5049633"/>
                </a:lnTo>
                <a:lnTo>
                  <a:pt x="25734" y="5098012"/>
                </a:lnTo>
                <a:lnTo>
                  <a:pt x="29027" y="5145776"/>
                </a:lnTo>
                <a:lnTo>
                  <a:pt x="32426" y="5192886"/>
                </a:lnTo>
                <a:lnTo>
                  <a:pt x="35912" y="5239306"/>
                </a:lnTo>
                <a:lnTo>
                  <a:pt x="39469" y="5285000"/>
                </a:lnTo>
                <a:lnTo>
                  <a:pt x="43080" y="5329930"/>
                </a:lnTo>
                <a:lnTo>
                  <a:pt x="46729" y="5374059"/>
                </a:lnTo>
                <a:lnTo>
                  <a:pt x="50399" y="5417350"/>
                </a:lnTo>
                <a:lnTo>
                  <a:pt x="54073" y="5459768"/>
                </a:lnTo>
                <a:lnTo>
                  <a:pt x="58541" y="5510858"/>
                </a:lnTo>
                <a:lnTo>
                  <a:pt x="63053" y="5562455"/>
                </a:lnTo>
                <a:lnTo>
                  <a:pt x="67602" y="5614471"/>
                </a:lnTo>
                <a:lnTo>
                  <a:pt x="72180" y="5666823"/>
                </a:lnTo>
                <a:lnTo>
                  <a:pt x="76779" y="5719424"/>
                </a:lnTo>
                <a:lnTo>
                  <a:pt x="81393" y="5772189"/>
                </a:lnTo>
                <a:lnTo>
                  <a:pt x="86014" y="5825032"/>
                </a:lnTo>
                <a:lnTo>
                  <a:pt x="90635" y="5877869"/>
                </a:lnTo>
                <a:lnTo>
                  <a:pt x="95247" y="5930615"/>
                </a:lnTo>
                <a:lnTo>
                  <a:pt x="99844" y="5983182"/>
                </a:lnTo>
                <a:lnTo>
                  <a:pt x="104417" y="6035487"/>
                </a:lnTo>
                <a:lnTo>
                  <a:pt x="108961" y="6087444"/>
                </a:lnTo>
                <a:lnTo>
                  <a:pt x="113466" y="6138968"/>
                </a:lnTo>
                <a:lnTo>
                  <a:pt x="117926" y="6189973"/>
                </a:lnTo>
                <a:lnTo>
                  <a:pt x="122333" y="6240373"/>
                </a:lnTo>
                <a:lnTo>
                  <a:pt x="126680" y="6290084"/>
                </a:lnTo>
                <a:lnTo>
                  <a:pt x="130959" y="6339020"/>
                </a:lnTo>
                <a:lnTo>
                  <a:pt x="135163" y="6387096"/>
                </a:lnTo>
                <a:lnTo>
                  <a:pt x="139285" y="6434226"/>
                </a:lnTo>
                <a:lnTo>
                  <a:pt x="143316" y="6480325"/>
                </a:lnTo>
                <a:lnTo>
                  <a:pt x="147250" y="6525308"/>
                </a:lnTo>
                <a:lnTo>
                  <a:pt x="151078" y="6569089"/>
                </a:lnTo>
                <a:lnTo>
                  <a:pt x="154794" y="6611583"/>
                </a:lnTo>
                <a:lnTo>
                  <a:pt x="158391" y="6652704"/>
                </a:lnTo>
                <a:lnTo>
                  <a:pt x="211570" y="6620385"/>
                </a:lnTo>
                <a:lnTo>
                  <a:pt x="264300" y="6588045"/>
                </a:lnTo>
                <a:lnTo>
                  <a:pt x="316581" y="6555684"/>
                </a:lnTo>
                <a:lnTo>
                  <a:pt x="368414" y="6523304"/>
                </a:lnTo>
                <a:lnTo>
                  <a:pt x="419802" y="6490906"/>
                </a:lnTo>
                <a:lnTo>
                  <a:pt x="470746" y="6458489"/>
                </a:lnTo>
                <a:lnTo>
                  <a:pt x="521247" y="6426056"/>
                </a:lnTo>
                <a:lnTo>
                  <a:pt x="571306" y="6393606"/>
                </a:lnTo>
                <a:lnTo>
                  <a:pt x="620926" y="6361140"/>
                </a:lnTo>
                <a:lnTo>
                  <a:pt x="670107" y="6328660"/>
                </a:lnTo>
                <a:lnTo>
                  <a:pt x="718851" y="6296166"/>
                </a:lnTo>
                <a:lnTo>
                  <a:pt x="767160" y="6263659"/>
                </a:lnTo>
                <a:lnTo>
                  <a:pt x="815035" y="6231139"/>
                </a:lnTo>
                <a:lnTo>
                  <a:pt x="862477" y="6198608"/>
                </a:lnTo>
                <a:lnTo>
                  <a:pt x="909488" y="6166066"/>
                </a:lnTo>
                <a:lnTo>
                  <a:pt x="956070" y="6133514"/>
                </a:lnTo>
                <a:lnTo>
                  <a:pt x="1002224" y="6100953"/>
                </a:lnTo>
                <a:lnTo>
                  <a:pt x="1047951" y="6068384"/>
                </a:lnTo>
                <a:lnTo>
                  <a:pt x="1093253" y="6035807"/>
                </a:lnTo>
                <a:lnTo>
                  <a:pt x="1138131" y="6003223"/>
                </a:lnTo>
                <a:lnTo>
                  <a:pt x="1182587" y="5970633"/>
                </a:lnTo>
                <a:lnTo>
                  <a:pt x="1226622" y="5938038"/>
                </a:lnTo>
                <a:lnTo>
                  <a:pt x="1270238" y="5905439"/>
                </a:lnTo>
                <a:lnTo>
                  <a:pt x="1313436" y="5872836"/>
                </a:lnTo>
                <a:lnTo>
                  <a:pt x="1356218" y="5840230"/>
                </a:lnTo>
                <a:lnTo>
                  <a:pt x="1398584" y="5807622"/>
                </a:lnTo>
                <a:lnTo>
                  <a:pt x="1440538" y="5775013"/>
                </a:lnTo>
                <a:lnTo>
                  <a:pt x="1482079" y="5742404"/>
                </a:lnTo>
                <a:lnTo>
                  <a:pt x="1523211" y="5709794"/>
                </a:lnTo>
                <a:lnTo>
                  <a:pt x="1563933" y="5677186"/>
                </a:lnTo>
                <a:lnTo>
                  <a:pt x="1604247" y="5644580"/>
                </a:lnTo>
                <a:lnTo>
                  <a:pt x="1644156" y="5611977"/>
                </a:lnTo>
                <a:lnTo>
                  <a:pt x="1683660" y="5579377"/>
                </a:lnTo>
                <a:lnTo>
                  <a:pt x="1722760" y="5546781"/>
                </a:lnTo>
                <a:lnTo>
                  <a:pt x="1761460" y="5514190"/>
                </a:lnTo>
                <a:lnTo>
                  <a:pt x="1799759" y="5481606"/>
                </a:lnTo>
                <a:lnTo>
                  <a:pt x="1837659" y="5449028"/>
                </a:lnTo>
                <a:lnTo>
                  <a:pt x="1875162" y="5416457"/>
                </a:lnTo>
                <a:lnTo>
                  <a:pt x="1912269" y="5383895"/>
                </a:lnTo>
                <a:lnTo>
                  <a:pt x="1948982" y="5351342"/>
                </a:lnTo>
                <a:lnTo>
                  <a:pt x="1985302" y="5318799"/>
                </a:lnTo>
                <a:lnTo>
                  <a:pt x="2021231" y="5286266"/>
                </a:lnTo>
                <a:lnTo>
                  <a:pt x="2056770" y="5253745"/>
                </a:lnTo>
                <a:lnTo>
                  <a:pt x="2091921" y="5221236"/>
                </a:lnTo>
                <a:lnTo>
                  <a:pt x="2126684" y="5188740"/>
                </a:lnTo>
                <a:lnTo>
                  <a:pt x="2161063" y="5156258"/>
                </a:lnTo>
                <a:lnTo>
                  <a:pt x="2195057" y="5123791"/>
                </a:lnTo>
                <a:lnTo>
                  <a:pt x="2228668" y="5091339"/>
                </a:lnTo>
                <a:lnTo>
                  <a:pt x="2261899" y="5058903"/>
                </a:lnTo>
                <a:lnTo>
                  <a:pt x="2294750" y="5026484"/>
                </a:lnTo>
                <a:lnTo>
                  <a:pt x="2327223" y="4994083"/>
                </a:lnTo>
                <a:lnTo>
                  <a:pt x="2359319" y="4961701"/>
                </a:lnTo>
                <a:lnTo>
                  <a:pt x="2391040" y="4929338"/>
                </a:lnTo>
                <a:lnTo>
                  <a:pt x="2422387" y="4896995"/>
                </a:lnTo>
                <a:lnTo>
                  <a:pt x="2453362" y="4864673"/>
                </a:lnTo>
                <a:lnTo>
                  <a:pt x="2483966" y="4832373"/>
                </a:lnTo>
                <a:lnTo>
                  <a:pt x="2514201" y="4800095"/>
                </a:lnTo>
                <a:lnTo>
                  <a:pt x="2544069" y="4767841"/>
                </a:lnTo>
                <a:lnTo>
                  <a:pt x="2573569" y="4735610"/>
                </a:lnTo>
                <a:lnTo>
                  <a:pt x="2602705" y="4703405"/>
                </a:lnTo>
                <a:lnTo>
                  <a:pt x="2631478" y="4671226"/>
                </a:lnTo>
                <a:lnTo>
                  <a:pt x="2659888" y="4639073"/>
                </a:lnTo>
                <a:lnTo>
                  <a:pt x="2687938" y="4606947"/>
                </a:lnTo>
                <a:lnTo>
                  <a:pt x="2715630" y="4574850"/>
                </a:lnTo>
                <a:lnTo>
                  <a:pt x="2742963" y="4542781"/>
                </a:lnTo>
                <a:lnTo>
                  <a:pt x="2769941" y="4510742"/>
                </a:lnTo>
                <a:lnTo>
                  <a:pt x="2796563" y="4478734"/>
                </a:lnTo>
                <a:lnTo>
                  <a:pt x="2822833" y="4446756"/>
                </a:lnTo>
                <a:lnTo>
                  <a:pt x="2848751" y="4414811"/>
                </a:lnTo>
                <a:lnTo>
                  <a:pt x="2874319" y="4382899"/>
                </a:lnTo>
                <a:lnTo>
                  <a:pt x="2899538" y="4351020"/>
                </a:lnTo>
                <a:lnTo>
                  <a:pt x="2924410" y="4319176"/>
                </a:lnTo>
                <a:lnTo>
                  <a:pt x="2948936" y="4287367"/>
                </a:lnTo>
                <a:lnTo>
                  <a:pt x="2983632" y="4241543"/>
                </a:lnTo>
                <a:lnTo>
                  <a:pt x="3017649" y="4195582"/>
                </a:lnTo>
                <a:lnTo>
                  <a:pt x="3050992" y="4149487"/>
                </a:lnTo>
                <a:lnTo>
                  <a:pt x="3083666" y="4103264"/>
                </a:lnTo>
                <a:lnTo>
                  <a:pt x="3115675" y="4056918"/>
                </a:lnTo>
                <a:lnTo>
                  <a:pt x="3147023" y="4010454"/>
                </a:lnTo>
                <a:lnTo>
                  <a:pt x="3177716" y="3963877"/>
                </a:lnTo>
                <a:lnTo>
                  <a:pt x="3207758" y="3917191"/>
                </a:lnTo>
                <a:lnTo>
                  <a:pt x="3237153" y="3870402"/>
                </a:lnTo>
                <a:lnTo>
                  <a:pt x="3265906" y="3823515"/>
                </a:lnTo>
                <a:lnTo>
                  <a:pt x="3294021" y="3776535"/>
                </a:lnTo>
                <a:lnTo>
                  <a:pt x="3321504" y="3729466"/>
                </a:lnTo>
                <a:lnTo>
                  <a:pt x="3348359" y="3682313"/>
                </a:lnTo>
                <a:lnTo>
                  <a:pt x="3374590" y="3635082"/>
                </a:lnTo>
                <a:lnTo>
                  <a:pt x="3400202" y="3587777"/>
                </a:lnTo>
                <a:lnTo>
                  <a:pt x="3425199" y="3540404"/>
                </a:lnTo>
                <a:lnTo>
                  <a:pt x="3449587" y="3492967"/>
                </a:lnTo>
                <a:lnTo>
                  <a:pt x="3473369" y="3445471"/>
                </a:lnTo>
                <a:lnTo>
                  <a:pt x="3496551" y="3397922"/>
                </a:lnTo>
                <a:lnTo>
                  <a:pt x="3519136" y="3350323"/>
                </a:lnTo>
                <a:lnTo>
                  <a:pt x="3541130" y="3302681"/>
                </a:lnTo>
                <a:lnTo>
                  <a:pt x="3562538" y="3255000"/>
                </a:lnTo>
                <a:lnTo>
                  <a:pt x="3583362" y="3207284"/>
                </a:lnTo>
                <a:lnTo>
                  <a:pt x="3603609" y="3159540"/>
                </a:lnTo>
                <a:lnTo>
                  <a:pt x="3623283" y="3111772"/>
                </a:lnTo>
                <a:lnTo>
                  <a:pt x="3642388" y="3063984"/>
                </a:lnTo>
                <a:lnTo>
                  <a:pt x="3660929" y="3016182"/>
                </a:lnTo>
                <a:lnTo>
                  <a:pt x="3678911" y="2968371"/>
                </a:lnTo>
                <a:lnTo>
                  <a:pt x="3696338" y="2920556"/>
                </a:lnTo>
                <a:lnTo>
                  <a:pt x="3713215" y="2872741"/>
                </a:lnTo>
                <a:lnTo>
                  <a:pt x="3729546" y="2824932"/>
                </a:lnTo>
                <a:lnTo>
                  <a:pt x="3745336" y="2777134"/>
                </a:lnTo>
                <a:lnTo>
                  <a:pt x="3760589" y="2729351"/>
                </a:lnTo>
                <a:lnTo>
                  <a:pt x="3775311" y="2681588"/>
                </a:lnTo>
                <a:lnTo>
                  <a:pt x="3789505" y="2633851"/>
                </a:lnTo>
                <a:lnTo>
                  <a:pt x="3803176" y="2586144"/>
                </a:lnTo>
                <a:lnTo>
                  <a:pt x="3816330" y="2538473"/>
                </a:lnTo>
                <a:lnTo>
                  <a:pt x="3828969" y="2490841"/>
                </a:lnTo>
                <a:lnTo>
                  <a:pt x="3841100" y="2443255"/>
                </a:lnTo>
                <a:lnTo>
                  <a:pt x="3852727" y="2395719"/>
                </a:lnTo>
                <a:lnTo>
                  <a:pt x="3863853" y="2348238"/>
                </a:lnTo>
                <a:lnTo>
                  <a:pt x="3874485" y="2300818"/>
                </a:lnTo>
                <a:lnTo>
                  <a:pt x="3884625" y="2253462"/>
                </a:lnTo>
                <a:lnTo>
                  <a:pt x="3894280" y="2206176"/>
                </a:lnTo>
                <a:lnTo>
                  <a:pt x="3903453" y="2158965"/>
                </a:lnTo>
                <a:lnTo>
                  <a:pt x="3912150" y="2111834"/>
                </a:lnTo>
                <a:lnTo>
                  <a:pt x="3920374" y="2064787"/>
                </a:lnTo>
                <a:lnTo>
                  <a:pt x="3928130" y="2017831"/>
                </a:lnTo>
                <a:lnTo>
                  <a:pt x="3935424" y="1970969"/>
                </a:lnTo>
                <a:lnTo>
                  <a:pt x="3942258" y="1924207"/>
                </a:lnTo>
                <a:lnTo>
                  <a:pt x="3948639" y="1877549"/>
                </a:lnTo>
                <a:lnTo>
                  <a:pt x="3954571" y="1831001"/>
                </a:lnTo>
                <a:lnTo>
                  <a:pt x="3960057" y="1784568"/>
                </a:lnTo>
                <a:lnTo>
                  <a:pt x="3965104" y="1738253"/>
                </a:lnTo>
                <a:lnTo>
                  <a:pt x="3969715" y="1692064"/>
                </a:lnTo>
                <a:lnTo>
                  <a:pt x="3973895" y="1646003"/>
                </a:lnTo>
                <a:lnTo>
                  <a:pt x="3977648" y="1600077"/>
                </a:lnTo>
                <a:lnTo>
                  <a:pt x="3980980" y="1554290"/>
                </a:lnTo>
                <a:lnTo>
                  <a:pt x="3983895" y="1508648"/>
                </a:lnTo>
                <a:lnTo>
                  <a:pt x="3986396" y="1463154"/>
                </a:lnTo>
                <a:lnTo>
                  <a:pt x="3988490" y="1417815"/>
                </a:lnTo>
                <a:lnTo>
                  <a:pt x="3990180" y="1372634"/>
                </a:lnTo>
                <a:lnTo>
                  <a:pt x="3991472" y="1327618"/>
                </a:lnTo>
                <a:lnTo>
                  <a:pt x="3992369" y="1282770"/>
                </a:lnTo>
                <a:lnTo>
                  <a:pt x="3992876" y="1238097"/>
                </a:lnTo>
                <a:lnTo>
                  <a:pt x="3992998" y="1193602"/>
                </a:lnTo>
                <a:lnTo>
                  <a:pt x="3992739" y="1149291"/>
                </a:lnTo>
                <a:lnTo>
                  <a:pt x="3992105" y="1105169"/>
                </a:lnTo>
                <a:lnTo>
                  <a:pt x="3991099" y="1061241"/>
                </a:lnTo>
                <a:lnTo>
                  <a:pt x="3989727" y="1017511"/>
                </a:lnTo>
                <a:lnTo>
                  <a:pt x="3973328" y="616239"/>
                </a:lnTo>
                <a:lnTo>
                  <a:pt x="3957150" y="293390"/>
                </a:lnTo>
                <a:lnTo>
                  <a:pt x="3944798" y="78224"/>
                </a:lnTo>
                <a:lnTo>
                  <a:pt x="3939879" y="0"/>
                </a:lnTo>
                <a:close/>
              </a:path>
            </a:pathLst>
          </a:custGeom>
          <a:ln w="95250" cap="sq">
            <a:solidFill>
              <a:srgbClr val="FFBC00"/>
            </a:solidFill>
            <a:miter lim="800000"/>
          </a:ln>
        </p:spPr>
        <p:txBody>
          <a:bodyPr wrap="square" lIns="0" tIns="0" rIns="0" bIns="0" rtlCol="0"/>
          <a:lstStyle/>
          <a:p>
            <a:endParaRPr/>
          </a:p>
        </p:txBody>
      </p:sp>
    </p:spTree>
    <p:extLst>
      <p:ext uri="{BB962C8B-B14F-4D97-AF65-F5344CB8AC3E}">
        <p14:creationId xmlns:p14="http://schemas.microsoft.com/office/powerpoint/2010/main" val="10376737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17C4A-41F3-FC1E-2970-6A01E18838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07A9169-96A8-4671-1F11-75EA1BEEE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41CE966-615A-99B5-D853-F17E12E8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800">
                <a:solidFill>
                  <a:schemeClr val="tx1">
                    <a:tint val="75000"/>
                  </a:schemeClr>
                </a:solidFill>
                <a:latin typeface="Work Sans" pitchFamily="2" charset="77"/>
              </a:defRPr>
            </a:lvl1pPr>
          </a:lstStyle>
          <a:p>
            <a:fld id="{BF3EC94B-0596-D74A-BB88-F157C58A3705}" type="datetimeFigureOut">
              <a:rPr lang="en-US" smtClean="0"/>
              <a:pPr/>
              <a:t>12/11/2024</a:t>
            </a:fld>
            <a:endParaRPr lang="en-US" dirty="0"/>
          </a:p>
        </p:txBody>
      </p:sp>
      <p:sp>
        <p:nvSpPr>
          <p:cNvPr id="5" name="Footer Placeholder 4">
            <a:extLst>
              <a:ext uri="{FF2B5EF4-FFF2-40B4-BE49-F238E27FC236}">
                <a16:creationId xmlns:a16="http://schemas.microsoft.com/office/drawing/2014/main" id="{FB9AF0F0-97C8-A56E-AB86-17D2B3D70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a:solidFill>
                  <a:schemeClr val="tx1">
                    <a:tint val="75000"/>
                  </a:schemeClr>
                </a:solidFill>
                <a:latin typeface="Work Sans" pitchFamily="2" charset="77"/>
              </a:defRPr>
            </a:lvl1pPr>
          </a:lstStyle>
          <a:p>
            <a:endParaRPr lang="en-US" dirty="0"/>
          </a:p>
        </p:txBody>
      </p:sp>
      <p:sp>
        <p:nvSpPr>
          <p:cNvPr id="6" name="Slide Number Placeholder 5">
            <a:extLst>
              <a:ext uri="{FF2B5EF4-FFF2-40B4-BE49-F238E27FC236}">
                <a16:creationId xmlns:a16="http://schemas.microsoft.com/office/drawing/2014/main" id="{D5F22024-919E-526A-1A32-D9E35B206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tint val="75000"/>
                  </a:schemeClr>
                </a:solidFill>
                <a:latin typeface="Work Sans" pitchFamily="2" charset="77"/>
              </a:defRPr>
            </a:lvl1pPr>
          </a:lstStyle>
          <a:p>
            <a:fld id="{59962B15-8DCC-354A-993E-F444C46C2BCD}" type="slidenum">
              <a:rPr lang="en-US" smtClean="0"/>
              <a:pPr/>
              <a:t>‹#›</a:t>
            </a:fld>
            <a:endParaRPr lang="en-US" dirty="0"/>
          </a:p>
        </p:txBody>
      </p:sp>
    </p:spTree>
    <p:extLst>
      <p:ext uri="{BB962C8B-B14F-4D97-AF65-F5344CB8AC3E}">
        <p14:creationId xmlns:p14="http://schemas.microsoft.com/office/powerpoint/2010/main" val="3974569388"/>
      </p:ext>
    </p:extLst>
  </p:cSld>
  <p:clrMap bg1="lt1" tx1="dk1" bg2="lt2" tx2="dk2" accent1="accent1" accent2="accent2" accent3="accent3" accent4="accent4" accent5="accent5" accent6="accent6" hlink="hlink" folHlink="folHlink"/>
  <p:sldLayoutIdLst>
    <p:sldLayoutId id="2147483793" r:id="rId1"/>
    <p:sldLayoutId id="2147483754" r:id="rId2"/>
    <p:sldLayoutId id="2147483808" r:id="rId3"/>
    <p:sldLayoutId id="2147483807" r:id="rId4"/>
    <p:sldLayoutId id="2147483765" r:id="rId5"/>
    <p:sldLayoutId id="2147483762" r:id="rId6"/>
    <p:sldLayoutId id="2147483763" r:id="rId7"/>
    <p:sldLayoutId id="2147483764" r:id="rId8"/>
    <p:sldLayoutId id="2147483755" r:id="rId9"/>
    <p:sldLayoutId id="2147483792" r:id="rId10"/>
    <p:sldLayoutId id="2147483757" r:id="rId11"/>
    <p:sldLayoutId id="2147483777" r:id="rId12"/>
    <p:sldLayoutId id="2147483783" r:id="rId13"/>
    <p:sldLayoutId id="2147483780" r:id="rId14"/>
    <p:sldLayoutId id="2147483784" r:id="rId15"/>
    <p:sldLayoutId id="2147483781" r:id="rId16"/>
    <p:sldLayoutId id="2147483791" r:id="rId17"/>
    <p:sldLayoutId id="2147483759" r:id="rId18"/>
    <p:sldLayoutId id="2147483767" r:id="rId19"/>
    <p:sldLayoutId id="2147483768" r:id="rId20"/>
    <p:sldLayoutId id="2147483769" r:id="rId21"/>
    <p:sldLayoutId id="2147483770" r:id="rId22"/>
    <p:sldLayoutId id="2147483760" r:id="rId23"/>
    <p:sldLayoutId id="2147483775" r:id="rId24"/>
    <p:sldLayoutId id="2147483771" r:id="rId25"/>
    <p:sldLayoutId id="2147483772" r:id="rId26"/>
    <p:sldLayoutId id="2147483774" r:id="rId27"/>
    <p:sldLayoutId id="2147483785" r:id="rId28"/>
    <p:sldLayoutId id="2147483773" r:id="rId29"/>
    <p:sldLayoutId id="2147483786" r:id="rId30"/>
    <p:sldLayoutId id="2147483776" r:id="rId31"/>
    <p:sldLayoutId id="2147483787" r:id="rId32"/>
    <p:sldLayoutId id="2147483778" r:id="rId33"/>
    <p:sldLayoutId id="2147483788" r:id="rId34"/>
    <p:sldLayoutId id="2147483779" r:id="rId35"/>
    <p:sldLayoutId id="2147483789" r:id="rId36"/>
    <p:sldLayoutId id="2147483790" r:id="rId37"/>
    <p:sldLayoutId id="2147483761" r:id="rId38"/>
    <p:sldLayoutId id="2147483809" r:id="rId39"/>
  </p:sldLayoutIdLst>
  <p:txStyles>
    <p:title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D987DC-E3A7-1B9D-8C18-A20415D76F1C}"/>
              </a:ext>
            </a:extLst>
          </p:cNvPr>
          <p:cNvSpPr>
            <a:spLocks noGrp="1"/>
          </p:cNvSpPr>
          <p:nvPr>
            <p:ph type="body" sz="quarter" idx="12"/>
          </p:nvPr>
        </p:nvSpPr>
        <p:spPr>
          <a:xfrm>
            <a:off x="3611724" y="2425035"/>
            <a:ext cx="4968552" cy="838200"/>
          </a:xfrm>
        </p:spPr>
        <p:txBody>
          <a:bodyPr>
            <a:normAutofit lnSpcReduction="10000"/>
          </a:bodyPr>
          <a:lstStyle/>
          <a:p>
            <a:r>
              <a:rPr lang="en-US" b="1" dirty="0"/>
              <a:t>Project Go-clean</a:t>
            </a:r>
          </a:p>
        </p:txBody>
      </p:sp>
      <p:sp>
        <p:nvSpPr>
          <p:cNvPr id="5" name="Text Placeholder 4">
            <a:extLst>
              <a:ext uri="{FF2B5EF4-FFF2-40B4-BE49-F238E27FC236}">
                <a16:creationId xmlns:a16="http://schemas.microsoft.com/office/drawing/2014/main" id="{8A572E35-D2B8-53A8-AF6D-AF97AC2A3644}"/>
              </a:ext>
            </a:extLst>
          </p:cNvPr>
          <p:cNvSpPr>
            <a:spLocks noGrp="1"/>
          </p:cNvSpPr>
          <p:nvPr>
            <p:ph type="body" sz="quarter" idx="11"/>
          </p:nvPr>
        </p:nvSpPr>
        <p:spPr>
          <a:xfrm>
            <a:off x="1631504" y="3594766"/>
            <a:ext cx="8352928" cy="958841"/>
          </a:xfrm>
        </p:spPr>
        <p:txBody>
          <a:bodyPr>
            <a:normAutofit fontScale="92500"/>
          </a:bodyPr>
          <a:lstStyle/>
          <a:p>
            <a:pPr algn="ctr"/>
            <a:r>
              <a:rPr lang="en-US" sz="2400" b="1" dirty="0"/>
              <a:t>CMPT 2400</a:t>
            </a:r>
          </a:p>
          <a:p>
            <a:pPr algn="ctr"/>
            <a:r>
              <a:rPr lang="en-CA" sz="2400" dirty="0"/>
              <a:t>Project Part 2: Consolidating Data &amp; Feature Engineering</a:t>
            </a:r>
            <a:endParaRPr lang="en-US" sz="2400" b="1" dirty="0"/>
          </a:p>
        </p:txBody>
      </p:sp>
    </p:spTree>
    <p:extLst>
      <p:ext uri="{BB962C8B-B14F-4D97-AF65-F5344CB8AC3E}">
        <p14:creationId xmlns:p14="http://schemas.microsoft.com/office/powerpoint/2010/main" val="4008872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FE02-7455-D24C-DEE9-F1252BEEFC16}"/>
              </a:ext>
            </a:extLst>
          </p:cNvPr>
          <p:cNvSpPr>
            <a:spLocks noGrp="1"/>
          </p:cNvSpPr>
          <p:nvPr>
            <p:ph type="title"/>
          </p:nvPr>
        </p:nvSpPr>
        <p:spPr>
          <a:xfrm>
            <a:off x="335360" y="260648"/>
            <a:ext cx="10658400" cy="1325563"/>
          </a:xfrm>
        </p:spPr>
        <p:txBody>
          <a:bodyPr>
            <a:normAutofit/>
          </a:bodyPr>
          <a:lstStyle/>
          <a:p>
            <a:r>
              <a:rPr lang="en-US" sz="4400" b="1" i="0" kern="1200" baseline="0" dirty="0">
                <a:solidFill>
                  <a:srgbClr val="222222"/>
                </a:solidFill>
                <a:effectLst/>
                <a:latin typeface="Avenir Next LT Pro" panose="020B0504020202020204" pitchFamily="34" charset="0"/>
                <a:cs typeface="Work Sans" pitchFamily="2" charset="0"/>
              </a:rPr>
              <a:t>Top 10 Industries by Predicted Total Spills 2023</a:t>
            </a:r>
            <a:endParaRPr lang="en-IN" sz="4400" dirty="0">
              <a:latin typeface="Avenir Next LT Pro" panose="020B0504020202020204" pitchFamily="34" charset="0"/>
            </a:endParaRPr>
          </a:p>
        </p:txBody>
      </p:sp>
      <p:pic>
        <p:nvPicPr>
          <p:cNvPr id="5" name="Picture 4">
            <a:extLst>
              <a:ext uri="{FF2B5EF4-FFF2-40B4-BE49-F238E27FC236}">
                <a16:creationId xmlns:a16="http://schemas.microsoft.com/office/drawing/2014/main" id="{C531DCE7-8693-ECB0-BCF0-1EE7102038C1}"/>
              </a:ext>
            </a:extLst>
          </p:cNvPr>
          <p:cNvPicPr>
            <a:picLocks noChangeAspect="1"/>
          </p:cNvPicPr>
          <p:nvPr/>
        </p:nvPicPr>
        <p:blipFill>
          <a:blip r:embed="rId2"/>
          <a:stretch>
            <a:fillRect/>
          </a:stretch>
        </p:blipFill>
        <p:spPr>
          <a:xfrm>
            <a:off x="4235974" y="1191455"/>
            <a:ext cx="7681626" cy="5616427"/>
          </a:xfrm>
          <a:prstGeom prst="rect">
            <a:avLst/>
          </a:prstGeom>
        </p:spPr>
      </p:pic>
      <p:sp>
        <p:nvSpPr>
          <p:cNvPr id="7" name="TextBox 6">
            <a:extLst>
              <a:ext uri="{FF2B5EF4-FFF2-40B4-BE49-F238E27FC236}">
                <a16:creationId xmlns:a16="http://schemas.microsoft.com/office/drawing/2014/main" id="{F68F233A-13DD-82C0-4FAC-BBA466E4A1E5}"/>
              </a:ext>
            </a:extLst>
          </p:cNvPr>
          <p:cNvSpPr txBox="1"/>
          <p:nvPr/>
        </p:nvSpPr>
        <p:spPr>
          <a:xfrm>
            <a:off x="623392" y="2564904"/>
            <a:ext cx="302433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Sewage Treatment Facilities </a:t>
            </a:r>
            <a:r>
              <a:rPr kumimoji="0" lang="en-US" altLang="en-US" sz="180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Reported as the most spills for 2023</a:t>
            </a:r>
          </a:p>
        </p:txBody>
      </p:sp>
    </p:spTree>
    <p:extLst>
      <p:ext uri="{BB962C8B-B14F-4D97-AF65-F5344CB8AC3E}">
        <p14:creationId xmlns:p14="http://schemas.microsoft.com/office/powerpoint/2010/main" val="4136164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802A3-7691-2417-FDCB-C18C6F001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30ED0-2109-339D-BA60-38F6660742EC}"/>
              </a:ext>
            </a:extLst>
          </p:cNvPr>
          <p:cNvSpPr>
            <a:spLocks noGrp="1"/>
          </p:cNvSpPr>
          <p:nvPr>
            <p:ph type="title"/>
          </p:nvPr>
        </p:nvSpPr>
        <p:spPr>
          <a:xfrm>
            <a:off x="335360" y="260648"/>
            <a:ext cx="10658400" cy="1325563"/>
          </a:xfrm>
        </p:spPr>
        <p:txBody>
          <a:bodyPr>
            <a:normAutofit/>
          </a:bodyPr>
          <a:lstStyle/>
          <a:p>
            <a:r>
              <a:rPr lang="en-US" sz="4400" b="1" i="0" kern="1200" baseline="0" dirty="0">
                <a:solidFill>
                  <a:srgbClr val="222222"/>
                </a:solidFill>
                <a:effectLst/>
                <a:latin typeface="Avenir Next LT Pro" panose="020B0504020202020204" pitchFamily="34" charset="0"/>
                <a:cs typeface="Work Sans" pitchFamily="2" charset="0"/>
              </a:rPr>
              <a:t>Model Accuracy Comparison</a:t>
            </a:r>
            <a:endParaRPr lang="en-IN" sz="4400" dirty="0">
              <a:latin typeface="Avenir Next LT Pro" panose="020B0504020202020204" pitchFamily="34" charset="0"/>
            </a:endParaRPr>
          </a:p>
        </p:txBody>
      </p:sp>
      <p:sp>
        <p:nvSpPr>
          <p:cNvPr id="7" name="TextBox 6">
            <a:extLst>
              <a:ext uri="{FF2B5EF4-FFF2-40B4-BE49-F238E27FC236}">
                <a16:creationId xmlns:a16="http://schemas.microsoft.com/office/drawing/2014/main" id="{6B8A5072-EDEA-BF1E-1895-BFFF57B01056}"/>
              </a:ext>
            </a:extLst>
          </p:cNvPr>
          <p:cNvSpPr txBox="1"/>
          <p:nvPr/>
        </p:nvSpPr>
        <p:spPr>
          <a:xfrm>
            <a:off x="1199456" y="4168756"/>
            <a:ext cx="302433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Our Prediction matches the industry that reported the mos</a:t>
            </a:r>
            <a:r>
              <a:rPr lang="en-US" altLang="en-US" dirty="0">
                <a:solidFill>
                  <a:schemeClr val="tx1"/>
                </a:solidFill>
                <a:latin typeface="+mn-lt"/>
                <a:ea typeface="Calibri" panose="020F0502020204030204" pitchFamily="34" charset="0"/>
                <a:cs typeface="Calibri" panose="020F0502020204030204" pitchFamily="34" charset="0"/>
              </a:rPr>
              <a:t>t spills in 2023, according to the NPRI Official dashboard</a:t>
            </a: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F1DF569-95BD-D166-D4C0-05F239324260}"/>
              </a:ext>
            </a:extLst>
          </p:cNvPr>
          <p:cNvPicPr>
            <a:picLocks noChangeAspect="1"/>
          </p:cNvPicPr>
          <p:nvPr/>
        </p:nvPicPr>
        <p:blipFill>
          <a:blip r:embed="rId2"/>
          <a:stretch>
            <a:fillRect/>
          </a:stretch>
        </p:blipFill>
        <p:spPr>
          <a:xfrm>
            <a:off x="0" y="1311263"/>
            <a:ext cx="5807968" cy="2268543"/>
          </a:xfrm>
          <a:prstGeom prst="rect">
            <a:avLst/>
          </a:prstGeom>
        </p:spPr>
      </p:pic>
      <p:pic>
        <p:nvPicPr>
          <p:cNvPr id="10" name="Picture 9">
            <a:extLst>
              <a:ext uri="{FF2B5EF4-FFF2-40B4-BE49-F238E27FC236}">
                <a16:creationId xmlns:a16="http://schemas.microsoft.com/office/drawing/2014/main" id="{C99AF755-2123-D33B-8F76-BD41407674F2}"/>
              </a:ext>
            </a:extLst>
          </p:cNvPr>
          <p:cNvPicPr>
            <a:picLocks noChangeAspect="1"/>
          </p:cNvPicPr>
          <p:nvPr/>
        </p:nvPicPr>
        <p:blipFill>
          <a:blip r:embed="rId3"/>
          <a:stretch>
            <a:fillRect/>
          </a:stretch>
        </p:blipFill>
        <p:spPr>
          <a:xfrm>
            <a:off x="5798167" y="1586210"/>
            <a:ext cx="6233527" cy="3714997"/>
          </a:xfrm>
          <a:prstGeom prst="rect">
            <a:avLst/>
          </a:prstGeom>
        </p:spPr>
      </p:pic>
      <p:pic>
        <p:nvPicPr>
          <p:cNvPr id="12" name="Picture 11">
            <a:extLst>
              <a:ext uri="{FF2B5EF4-FFF2-40B4-BE49-F238E27FC236}">
                <a16:creationId xmlns:a16="http://schemas.microsoft.com/office/drawing/2014/main" id="{346AE384-E6BB-9B80-DCC2-F2A3C67471B6}"/>
              </a:ext>
            </a:extLst>
          </p:cNvPr>
          <p:cNvPicPr>
            <a:picLocks noChangeAspect="1"/>
          </p:cNvPicPr>
          <p:nvPr/>
        </p:nvPicPr>
        <p:blipFill>
          <a:blip r:embed="rId4"/>
          <a:stretch>
            <a:fillRect/>
          </a:stretch>
        </p:blipFill>
        <p:spPr>
          <a:xfrm>
            <a:off x="6816080" y="3754213"/>
            <a:ext cx="1352667" cy="1546994"/>
          </a:xfrm>
          <a:prstGeom prst="rect">
            <a:avLst/>
          </a:prstGeom>
        </p:spPr>
      </p:pic>
    </p:spTree>
    <p:extLst>
      <p:ext uri="{BB962C8B-B14F-4D97-AF65-F5344CB8AC3E}">
        <p14:creationId xmlns:p14="http://schemas.microsoft.com/office/powerpoint/2010/main" val="409336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4983F9-E88A-5DB4-09DF-15A3223059C7}"/>
              </a:ext>
            </a:extLst>
          </p:cNvPr>
          <p:cNvSpPr>
            <a:spLocks noGrp="1"/>
          </p:cNvSpPr>
          <p:nvPr>
            <p:ph type="title"/>
          </p:nvPr>
        </p:nvSpPr>
        <p:spPr>
          <a:xfrm>
            <a:off x="3862625" y="620688"/>
            <a:ext cx="4466750" cy="689911"/>
          </a:xfrm>
        </p:spPr>
        <p:txBody>
          <a:bodyPr>
            <a:normAutofit/>
          </a:bodyPr>
          <a:lstStyle/>
          <a:p>
            <a:r>
              <a:rPr lang="en-CA" sz="4400" dirty="0">
                <a:latin typeface="Avenir Next LT Pro" panose="020B0504020202020204" pitchFamily="34" charset="0"/>
              </a:rPr>
              <a:t>Key Takeaways</a:t>
            </a:r>
            <a:endParaRPr lang="en-US" sz="4400" dirty="0">
              <a:latin typeface="Avenir Next LT Pro" panose="020B0504020202020204" pitchFamily="34" charset="0"/>
            </a:endParaRPr>
          </a:p>
        </p:txBody>
      </p:sp>
      <p:sp>
        <p:nvSpPr>
          <p:cNvPr id="5" name="Rectangle 1">
            <a:extLst>
              <a:ext uri="{FF2B5EF4-FFF2-40B4-BE49-F238E27FC236}">
                <a16:creationId xmlns:a16="http://schemas.microsoft.com/office/drawing/2014/main" id="{BBEF7D90-D651-CBB7-E110-891C7B45BB49}"/>
              </a:ext>
            </a:extLst>
          </p:cNvPr>
          <p:cNvSpPr>
            <a:spLocks noGrp="1" noChangeArrowheads="1"/>
          </p:cNvSpPr>
          <p:nvPr>
            <p:ph type="subTitle" idx="4"/>
          </p:nvPr>
        </p:nvSpPr>
        <p:spPr bwMode="auto">
          <a:xfrm>
            <a:off x="1847528" y="1556792"/>
            <a:ext cx="921702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The alignment and merging of NPRI and GDP datasets provided a robust foundation for analyzing the relationship between economic growth and environmental impact.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Feature engineering (lagged values, risk categories) and normalization (using StandardScaler) significantly enhanced the dataset’s predictive capacity.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Feature selection using Pearson correlation and domain knowledge ensured the model focused on impactful variables. </a:t>
            </a:r>
          </a:p>
        </p:txBody>
      </p:sp>
    </p:spTree>
    <p:extLst>
      <p:ext uri="{BB962C8B-B14F-4D97-AF65-F5344CB8AC3E}">
        <p14:creationId xmlns:p14="http://schemas.microsoft.com/office/powerpoint/2010/main" val="206816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9C2CEC-DC16-DC0D-A122-27F7EC3FC1B7}"/>
              </a:ext>
            </a:extLst>
          </p:cNvPr>
          <p:cNvSpPr txBox="1">
            <a:spLocks/>
          </p:cNvSpPr>
          <p:nvPr/>
        </p:nvSpPr>
        <p:spPr>
          <a:xfrm>
            <a:off x="3935760" y="2492896"/>
            <a:ext cx="5616624" cy="1224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solidFill>
                  <a:schemeClr val="bg1"/>
                </a:solidFill>
              </a:rPr>
              <a:t>Thank you</a:t>
            </a:r>
          </a:p>
        </p:txBody>
      </p:sp>
    </p:spTree>
    <p:extLst>
      <p:ext uri="{BB962C8B-B14F-4D97-AF65-F5344CB8AC3E}">
        <p14:creationId xmlns:p14="http://schemas.microsoft.com/office/powerpoint/2010/main" val="135380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04AD8D-79E8-064D-A506-C8C63E90E189}"/>
              </a:ext>
            </a:extLst>
          </p:cNvPr>
          <p:cNvSpPr>
            <a:spLocks noGrp="1"/>
          </p:cNvSpPr>
          <p:nvPr>
            <p:ph type="body" sz="quarter" idx="12"/>
          </p:nvPr>
        </p:nvSpPr>
        <p:spPr>
          <a:xfrm>
            <a:off x="2415952" y="2348880"/>
            <a:ext cx="7360096" cy="2261592"/>
          </a:xfrm>
        </p:spPr>
        <p:txBody>
          <a:bodyPr>
            <a:normAutofit/>
          </a:bodyPr>
          <a:lstStyle/>
          <a:p>
            <a:r>
              <a:rPr lang="en-US" sz="2800" b="1" i="0" u="none" strike="noStrike" dirty="0">
                <a:effectLst/>
                <a:latin typeface="Avenir Next LT Pro" panose="020B0504020202020204" pitchFamily="34" charset="0"/>
              </a:rPr>
              <a:t>Which industry reported the most spills and predict the number of spills that will occur in 2023, and the total amount spilled. </a:t>
            </a:r>
            <a:r>
              <a:rPr lang="en-US" sz="2800" b="1" i="0" dirty="0">
                <a:effectLst/>
                <a:latin typeface="Avenir Next LT Pro" panose="020B0504020202020204" pitchFamily="34" charset="0"/>
              </a:rPr>
              <a:t>​</a:t>
            </a:r>
            <a:endParaRPr lang="en-IN" sz="7200" b="1" dirty="0">
              <a:latin typeface="Avenir Next LT Pro" panose="020B0504020202020204" pitchFamily="34" charset="0"/>
            </a:endParaRPr>
          </a:p>
        </p:txBody>
      </p:sp>
      <p:sp>
        <p:nvSpPr>
          <p:cNvPr id="6" name="Text Placeholder 2">
            <a:extLst>
              <a:ext uri="{FF2B5EF4-FFF2-40B4-BE49-F238E27FC236}">
                <a16:creationId xmlns:a16="http://schemas.microsoft.com/office/drawing/2014/main" id="{68E29741-082F-8E90-6C30-8B4FFB081A56}"/>
              </a:ext>
            </a:extLst>
          </p:cNvPr>
          <p:cNvSpPr>
            <a:spLocks noGrp="1"/>
          </p:cNvSpPr>
          <p:nvPr>
            <p:ph type="body" sz="quarter" idx="13"/>
          </p:nvPr>
        </p:nvSpPr>
        <p:spPr>
          <a:xfrm>
            <a:off x="2446850" y="4077072"/>
            <a:ext cx="6696744" cy="2448272"/>
          </a:xfrm>
        </p:spPr>
        <p:txBody>
          <a:bodyPr>
            <a:normAutofit/>
          </a:bodyPr>
          <a:lstStyle/>
          <a:p>
            <a:pPr algn="l"/>
            <a:r>
              <a:rPr lang="en-CA" sz="1800" dirty="0"/>
              <a:t>Presented by</a:t>
            </a:r>
          </a:p>
          <a:p>
            <a:pPr marL="285750" indent="-285750" algn="l">
              <a:buFont typeface="Arial" panose="020B0604020202020204" pitchFamily="34" charset="0"/>
              <a:buChar char="•"/>
            </a:pPr>
            <a:r>
              <a:rPr lang="en-CA" sz="1600" dirty="0"/>
              <a:t>Dionathan dos Santos</a:t>
            </a:r>
          </a:p>
          <a:p>
            <a:pPr marL="285750" indent="-285750" algn="l">
              <a:buFont typeface="Arial" panose="020B0604020202020204" pitchFamily="34" charset="0"/>
              <a:buChar char="•"/>
            </a:pPr>
            <a:r>
              <a:rPr lang="en-CA" sz="1600" dirty="0"/>
              <a:t>Harshdeep Kaur</a:t>
            </a:r>
          </a:p>
          <a:p>
            <a:pPr marL="285750" indent="-285750" algn="l">
              <a:buFont typeface="Arial" panose="020B0604020202020204" pitchFamily="34" charset="0"/>
              <a:buChar char="•"/>
            </a:pPr>
            <a:r>
              <a:rPr lang="en-CA" sz="1600" dirty="0"/>
              <a:t>Navkirat Singh </a:t>
            </a:r>
          </a:p>
          <a:p>
            <a:pPr marL="285750" indent="-285750" algn="l">
              <a:buFont typeface="Arial" panose="020B0604020202020204" pitchFamily="34" charset="0"/>
              <a:buChar char="•"/>
            </a:pPr>
            <a:r>
              <a:rPr lang="en-CA" sz="1600" dirty="0"/>
              <a:t>Rajveer Singh</a:t>
            </a:r>
          </a:p>
          <a:p>
            <a:pPr marL="285750" indent="-285750" algn="l">
              <a:buFont typeface="Arial" panose="020B0604020202020204" pitchFamily="34" charset="0"/>
              <a:buChar char="•"/>
            </a:pPr>
            <a:r>
              <a:rPr lang="en-CA" sz="1600" dirty="0"/>
              <a:t>Vinit Kataria</a:t>
            </a:r>
          </a:p>
          <a:p>
            <a:endParaRPr lang="en-US" sz="1800" dirty="0"/>
          </a:p>
        </p:txBody>
      </p:sp>
    </p:spTree>
    <p:extLst>
      <p:ext uri="{BB962C8B-B14F-4D97-AF65-F5344CB8AC3E}">
        <p14:creationId xmlns:p14="http://schemas.microsoft.com/office/powerpoint/2010/main" val="23774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ED42-0EA5-DB06-4C21-5D47602BA3ED}"/>
              </a:ext>
            </a:extLst>
          </p:cNvPr>
          <p:cNvSpPr>
            <a:spLocks noGrp="1"/>
          </p:cNvSpPr>
          <p:nvPr>
            <p:ph type="title"/>
          </p:nvPr>
        </p:nvSpPr>
        <p:spPr>
          <a:xfrm>
            <a:off x="839416" y="1052736"/>
            <a:ext cx="4392488" cy="1617143"/>
          </a:xfrm>
        </p:spPr>
        <p:txBody>
          <a:bodyPr/>
          <a:lstStyle/>
          <a:p>
            <a:r>
              <a:rPr lang="en-US" b="1" dirty="0">
                <a:latin typeface="Avenir Next LT Pro" panose="020B0504020202020204" pitchFamily="34" charset="0"/>
              </a:rPr>
              <a:t>Aligning Datasets</a:t>
            </a:r>
          </a:p>
        </p:txBody>
      </p:sp>
      <p:sp>
        <p:nvSpPr>
          <p:cNvPr id="5" name="Rectangle 1">
            <a:extLst>
              <a:ext uri="{FF2B5EF4-FFF2-40B4-BE49-F238E27FC236}">
                <a16:creationId xmlns:a16="http://schemas.microsoft.com/office/drawing/2014/main" id="{3A263BA4-CD06-0B50-80DA-B5C65CFBFA45}"/>
              </a:ext>
            </a:extLst>
          </p:cNvPr>
          <p:cNvSpPr>
            <a:spLocks noGrp="1" noChangeArrowheads="1"/>
          </p:cNvSpPr>
          <p:nvPr>
            <p:ph type="subTitle" idx="4"/>
          </p:nvPr>
        </p:nvSpPr>
        <p:spPr bwMode="auto">
          <a:xfrm>
            <a:off x="5015880" y="1550695"/>
            <a:ext cx="6696744"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The NPRI and GDP datasets were aligned using </a:t>
            </a:r>
            <a:r>
              <a:rPr kumimoji="0" lang="en-US" altLang="en-US" sz="20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reporting_year_année</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and province as keys.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Adjustments: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Cleaned GDP values (</a:t>
            </a:r>
            <a:r>
              <a:rPr kumimoji="0" lang="en-US" altLang="en-US" sz="20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gdp_market_prices</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by removing commas and converting them to float.</a:t>
            </a:r>
          </a:p>
          <a:p>
            <a:pPr marL="0"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Ensured data compatibility by cleaning and type-casting (e.g., categorical types for provinces and numerical types for spill counts).</a:t>
            </a:r>
          </a:p>
          <a:p>
            <a:pPr marL="0"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Missing columns like units were identified and added as necessary. </a:t>
            </a:r>
          </a:p>
        </p:txBody>
      </p:sp>
    </p:spTree>
    <p:extLst>
      <p:ext uri="{BB962C8B-B14F-4D97-AF65-F5344CB8AC3E}">
        <p14:creationId xmlns:p14="http://schemas.microsoft.com/office/powerpoint/2010/main" val="2299072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9370-30A8-56AF-7202-0720B286CD1C}"/>
              </a:ext>
            </a:extLst>
          </p:cNvPr>
          <p:cNvSpPr>
            <a:spLocks noGrp="1"/>
          </p:cNvSpPr>
          <p:nvPr>
            <p:ph type="title"/>
          </p:nvPr>
        </p:nvSpPr>
        <p:spPr>
          <a:xfrm>
            <a:off x="810706" y="980728"/>
            <a:ext cx="7192304" cy="685800"/>
          </a:xfrm>
        </p:spPr>
        <p:txBody>
          <a:bodyPr>
            <a:normAutofit fontScale="90000"/>
          </a:bodyPr>
          <a:lstStyle/>
          <a:p>
            <a:r>
              <a:rPr lang="en-CA" sz="5400" b="1" dirty="0">
                <a:latin typeface="Avenir Next LT Pro" panose="020B0504020202020204" pitchFamily="34" charset="0"/>
              </a:rPr>
              <a:t>Merging Datasets</a:t>
            </a:r>
            <a:endParaRPr lang="en-US" sz="5400" b="1" dirty="0">
              <a:latin typeface="Avenir Next LT Pro" panose="020B0504020202020204" pitchFamily="34" charset="0"/>
            </a:endParaRPr>
          </a:p>
        </p:txBody>
      </p:sp>
      <p:sp>
        <p:nvSpPr>
          <p:cNvPr id="6" name="Rectangle 2">
            <a:extLst>
              <a:ext uri="{FF2B5EF4-FFF2-40B4-BE49-F238E27FC236}">
                <a16:creationId xmlns:a16="http://schemas.microsoft.com/office/drawing/2014/main" id="{638FDC9F-9EDF-C695-08FF-DF43FCC53BB4}"/>
              </a:ext>
            </a:extLst>
          </p:cNvPr>
          <p:cNvSpPr>
            <a:spLocks noGrp="1" noChangeArrowheads="1"/>
          </p:cNvSpPr>
          <p:nvPr>
            <p:ph type="subTitle" idx="4"/>
          </p:nvPr>
        </p:nvSpPr>
        <p:spPr bwMode="auto">
          <a:xfrm>
            <a:off x="810706" y="2060848"/>
            <a:ext cx="668170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Successfully merged GDP and NPRI datasets using the shared keys (</a:t>
            </a:r>
            <a:r>
              <a:rPr kumimoji="0" lang="en-US" altLang="en-US" sz="18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reporting_year_année</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province).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Removed unnecessary columns like duplicate Province or Year.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Handled </a:t>
            </a:r>
            <a:r>
              <a:rPr kumimoji="0" lang="en-US" altLang="en-US" sz="18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NaN</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values in </a:t>
            </a:r>
            <a:r>
              <a:rPr kumimoji="0" lang="en-US" altLang="en-US" sz="18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gdp_market_prices</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through imputation or exclusion. </a:t>
            </a:r>
          </a:p>
        </p:txBody>
      </p:sp>
    </p:spTree>
    <p:extLst>
      <p:ext uri="{BB962C8B-B14F-4D97-AF65-F5344CB8AC3E}">
        <p14:creationId xmlns:p14="http://schemas.microsoft.com/office/powerpoint/2010/main" val="50543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3E943-9E7F-C624-58F6-73CB9D20A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C65CB-6F90-DE9B-7D39-A49722FCD98F}"/>
              </a:ext>
            </a:extLst>
          </p:cNvPr>
          <p:cNvSpPr>
            <a:spLocks noGrp="1"/>
          </p:cNvSpPr>
          <p:nvPr>
            <p:ph type="title"/>
          </p:nvPr>
        </p:nvSpPr>
        <p:spPr/>
        <p:txBody>
          <a:bodyPr>
            <a:normAutofit/>
          </a:bodyPr>
          <a:lstStyle/>
          <a:p>
            <a:r>
              <a:rPr lang="en-CA" sz="4800" b="1" dirty="0">
                <a:latin typeface="Avenir Next LT Pro" panose="020B0504020202020204" pitchFamily="34" charset="0"/>
              </a:rPr>
              <a:t>Feature Encoding</a:t>
            </a:r>
            <a:endParaRPr lang="en-US" sz="4800" b="1" dirty="0">
              <a:latin typeface="Avenir Next LT Pro" panose="020B0504020202020204" pitchFamily="34" charset="0"/>
            </a:endParaRPr>
          </a:p>
        </p:txBody>
      </p:sp>
      <p:sp>
        <p:nvSpPr>
          <p:cNvPr id="4" name="Rectangle 2">
            <a:extLst>
              <a:ext uri="{FF2B5EF4-FFF2-40B4-BE49-F238E27FC236}">
                <a16:creationId xmlns:a16="http://schemas.microsoft.com/office/drawing/2014/main" id="{2F15B815-674A-0BED-DC37-9952D0FFAF12}"/>
              </a:ext>
            </a:extLst>
          </p:cNvPr>
          <p:cNvSpPr>
            <a:spLocks noGrp="1" noChangeArrowheads="1"/>
          </p:cNvSpPr>
          <p:nvPr>
            <p:ph type="subTitle" idx="4"/>
          </p:nvPr>
        </p:nvSpPr>
        <p:spPr bwMode="auto">
          <a:xfrm>
            <a:off x="551384" y="1825958"/>
            <a:ext cx="1000911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Minimal encoding is required due to the dominance of numerical features in the dataset (e.g., spill counts, GDP).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Applied: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6731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Label Encoding</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for categorical variables like </a:t>
            </a:r>
            <a:r>
              <a:rPr kumimoji="0" lang="en-US" altLang="en-US" sz="18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naics_title_titre_code_scian</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and </a:t>
            </a:r>
            <a:r>
              <a:rPr kumimoji="0" lang="en-US" altLang="en-US" sz="18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substance_name_english_nom_de_substance_anglais</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marL="673100" lvl="1" indent="0" eaLnBrk="0" fontAlgn="base" hangingPunct="0">
              <a:lnSpc>
                <a:spcPct val="100000"/>
              </a:lnSpc>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673100"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Mapped categorical spill types (e.g., </a:t>
            </a:r>
            <a:r>
              <a:rPr kumimoji="0" lang="en-US" altLang="en-US" sz="18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release_to_air_spills</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into broader categories: Air, Land, Water.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086040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4703-6875-49BC-A457-53568232340D}"/>
              </a:ext>
            </a:extLst>
          </p:cNvPr>
          <p:cNvSpPr>
            <a:spLocks noGrp="1"/>
          </p:cNvSpPr>
          <p:nvPr>
            <p:ph type="title"/>
          </p:nvPr>
        </p:nvSpPr>
        <p:spPr>
          <a:xfrm>
            <a:off x="1525080" y="620688"/>
            <a:ext cx="4536504" cy="1617143"/>
          </a:xfrm>
        </p:spPr>
        <p:txBody>
          <a:bodyPr/>
          <a:lstStyle/>
          <a:p>
            <a:r>
              <a:rPr lang="en-CA" b="1" dirty="0">
                <a:latin typeface="Avenir Next LT Pro" panose="020B0504020202020204" pitchFamily="34" charset="0"/>
              </a:rPr>
              <a:t>Normalization</a:t>
            </a:r>
            <a:endParaRPr lang="en-US" b="1" dirty="0">
              <a:latin typeface="Avenir Next LT Pro" panose="020B0504020202020204" pitchFamily="34" charset="0"/>
            </a:endParaRPr>
          </a:p>
        </p:txBody>
      </p:sp>
      <p:sp>
        <p:nvSpPr>
          <p:cNvPr id="3" name="Subtitle 2">
            <a:extLst>
              <a:ext uri="{FF2B5EF4-FFF2-40B4-BE49-F238E27FC236}">
                <a16:creationId xmlns:a16="http://schemas.microsoft.com/office/drawing/2014/main" id="{40196D65-CC9B-6082-1C04-F48EF7013148}"/>
              </a:ext>
            </a:extLst>
          </p:cNvPr>
          <p:cNvSpPr>
            <a:spLocks noGrp="1"/>
          </p:cNvSpPr>
          <p:nvPr>
            <p:ph type="subTitle" idx="4"/>
          </p:nvPr>
        </p:nvSpPr>
        <p:spPr>
          <a:xfrm>
            <a:off x="551384" y="1678521"/>
            <a:ext cx="11377264" cy="3500958"/>
          </a:xfrm>
        </p:spPr>
        <p:txBody>
          <a:bodyPr/>
          <a:lstStyle/>
          <a:p>
            <a:r>
              <a:rPr lang="en-US" sz="1800" b="1" dirty="0">
                <a:latin typeface="+mn-lt"/>
                <a:ea typeface="Calibri" panose="020F0502020204030204" pitchFamily="34" charset="0"/>
                <a:cs typeface="Calibri" panose="020F0502020204030204" pitchFamily="34" charset="0"/>
              </a:rPr>
              <a:t>Used StandardScaler to standardize numerical features, such as:</a:t>
            </a:r>
          </a:p>
          <a:p>
            <a:pPr lvl="1"/>
            <a:r>
              <a:rPr lang="en-US" sz="1600" dirty="0">
                <a:latin typeface="+mn-lt"/>
                <a:ea typeface="Calibri" panose="020F0502020204030204" pitchFamily="34" charset="0"/>
                <a:cs typeface="Calibri" panose="020F0502020204030204" pitchFamily="34" charset="0"/>
              </a:rPr>
              <a:t>Lagged spill values (sum_of_release_lag1, lag2, lag3).</a:t>
            </a:r>
          </a:p>
          <a:p>
            <a:pPr lvl="1"/>
            <a:r>
              <a:rPr lang="en-US" sz="1600" dirty="0">
                <a:latin typeface="+mn-lt"/>
                <a:ea typeface="Calibri" panose="020F0502020204030204" pitchFamily="34" charset="0"/>
                <a:cs typeface="Calibri" panose="020F0502020204030204" pitchFamily="34" charset="0"/>
              </a:rPr>
              <a:t>GDP values (</a:t>
            </a:r>
            <a:r>
              <a:rPr lang="en-US" sz="1600" dirty="0" err="1">
                <a:latin typeface="+mn-lt"/>
                <a:ea typeface="Calibri" panose="020F0502020204030204" pitchFamily="34" charset="0"/>
                <a:cs typeface="Calibri" panose="020F0502020204030204" pitchFamily="34" charset="0"/>
              </a:rPr>
              <a:t>gdp_market_prices</a:t>
            </a:r>
            <a:r>
              <a:rPr lang="en-US" sz="1600" dirty="0">
                <a:latin typeface="+mn-lt"/>
                <a:ea typeface="Calibri" panose="020F0502020204030204" pitchFamily="34" charset="0"/>
                <a:cs typeface="Calibri" panose="020F0502020204030204" pitchFamily="34" charset="0"/>
              </a:rPr>
              <a:t>).</a:t>
            </a:r>
          </a:p>
          <a:p>
            <a:pPr lvl="1"/>
            <a:r>
              <a:rPr lang="en-US" sz="1600" dirty="0">
                <a:latin typeface="+mn-lt"/>
                <a:ea typeface="Calibri" panose="020F0502020204030204" pitchFamily="34" charset="0"/>
                <a:cs typeface="Calibri" panose="020F0502020204030204" pitchFamily="34" charset="0"/>
              </a:rPr>
              <a:t>Applied the scaler consistently across training, validation, and test sets.</a:t>
            </a:r>
          </a:p>
          <a:p>
            <a:endParaRPr lang="en-US" sz="1800" dirty="0">
              <a:latin typeface="+mn-lt"/>
              <a:ea typeface="Calibri" panose="020F0502020204030204" pitchFamily="34" charset="0"/>
              <a:cs typeface="Calibri" panose="020F0502020204030204" pitchFamily="34" charset="0"/>
            </a:endParaRPr>
          </a:p>
          <a:p>
            <a:r>
              <a:rPr lang="en-US" sz="1800" b="1" dirty="0">
                <a:latin typeface="+mn-lt"/>
                <a:ea typeface="Calibri" panose="020F0502020204030204" pitchFamily="34" charset="0"/>
                <a:cs typeface="Calibri" panose="020F0502020204030204" pitchFamily="34" charset="0"/>
              </a:rPr>
              <a:t>Reason for StandardScaler:</a:t>
            </a:r>
          </a:p>
          <a:p>
            <a:pPr lvl="1"/>
            <a:r>
              <a:rPr lang="en-US" sz="1600" dirty="0">
                <a:latin typeface="+mn-lt"/>
                <a:ea typeface="Calibri" panose="020F0502020204030204" pitchFamily="34" charset="0"/>
                <a:cs typeface="Calibri" panose="020F0502020204030204" pitchFamily="34" charset="0"/>
              </a:rPr>
              <a:t>Less sensitive to outliers compared to </a:t>
            </a:r>
            <a:r>
              <a:rPr lang="en-US" sz="1600" dirty="0" err="1">
                <a:latin typeface="+mn-lt"/>
                <a:ea typeface="Calibri" panose="020F0502020204030204" pitchFamily="34" charset="0"/>
                <a:cs typeface="Calibri" panose="020F0502020204030204" pitchFamily="34" charset="0"/>
              </a:rPr>
              <a:t>MinMaxScaler</a:t>
            </a:r>
            <a:r>
              <a:rPr lang="en-US" sz="1600" dirty="0">
                <a:latin typeface="+mn-lt"/>
                <a:ea typeface="Calibri" panose="020F0502020204030204" pitchFamily="34" charset="0"/>
                <a:cs typeface="Calibri" panose="020F0502020204030204" pitchFamily="34" charset="0"/>
              </a:rPr>
              <a:t>.</a:t>
            </a:r>
          </a:p>
          <a:p>
            <a:pPr lvl="1"/>
            <a:r>
              <a:rPr lang="en-US" sz="1600" dirty="0">
                <a:latin typeface="+mn-lt"/>
                <a:ea typeface="Calibri" panose="020F0502020204030204" pitchFamily="34" charset="0"/>
                <a:cs typeface="Calibri" panose="020F0502020204030204" pitchFamily="34" charset="0"/>
              </a:rPr>
              <a:t>Ensured features like GDP (large scale) and spill counts (small scale) were treated equally in the model.</a:t>
            </a:r>
          </a:p>
          <a:p>
            <a:pPr lvl="1"/>
            <a:endParaRPr lang="en-US" sz="1600" dirty="0">
              <a:latin typeface="+mn-lt"/>
              <a:ea typeface="Calibri" panose="020F0502020204030204" pitchFamily="34" charset="0"/>
              <a:cs typeface="Calibri" panose="020F0502020204030204" pitchFamily="34" charset="0"/>
            </a:endParaRPr>
          </a:p>
          <a:p>
            <a:r>
              <a:rPr lang="en-US" sz="1800" b="1" dirty="0">
                <a:latin typeface="+mn-lt"/>
                <a:ea typeface="Calibri" panose="020F0502020204030204" pitchFamily="34" charset="0"/>
                <a:cs typeface="Calibri" panose="020F0502020204030204" pitchFamily="34" charset="0"/>
              </a:rPr>
              <a:t>Justification:</a:t>
            </a:r>
          </a:p>
          <a:p>
            <a:pPr lvl="1"/>
            <a:r>
              <a:rPr lang="en-US" sz="1600" dirty="0">
                <a:latin typeface="+mn-lt"/>
                <a:ea typeface="Calibri" panose="020F0502020204030204" pitchFamily="34" charset="0"/>
                <a:cs typeface="Calibri" panose="020F0502020204030204" pitchFamily="34" charset="0"/>
              </a:rPr>
              <a:t>Improved model performance by ensuring no single feature dominated due to scale differences.</a:t>
            </a:r>
          </a:p>
        </p:txBody>
      </p:sp>
    </p:spTree>
    <p:extLst>
      <p:ext uri="{BB962C8B-B14F-4D97-AF65-F5344CB8AC3E}">
        <p14:creationId xmlns:p14="http://schemas.microsoft.com/office/powerpoint/2010/main" val="202084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3B1E-F69B-4BB8-ADCB-65D2B61911B0}"/>
              </a:ext>
            </a:extLst>
          </p:cNvPr>
          <p:cNvSpPr>
            <a:spLocks noGrp="1"/>
          </p:cNvSpPr>
          <p:nvPr>
            <p:ph type="title"/>
          </p:nvPr>
        </p:nvSpPr>
        <p:spPr>
          <a:xfrm>
            <a:off x="623392" y="692696"/>
            <a:ext cx="5766128" cy="1617143"/>
          </a:xfrm>
        </p:spPr>
        <p:txBody>
          <a:bodyPr/>
          <a:lstStyle/>
          <a:p>
            <a:r>
              <a:rPr lang="en-CA" b="1" dirty="0">
                <a:latin typeface="Avenir Next LT Pro" panose="020B0504020202020204" pitchFamily="34" charset="0"/>
              </a:rPr>
              <a:t>Feature Engineering</a:t>
            </a:r>
            <a:endParaRPr lang="en-US" b="1" dirty="0">
              <a:latin typeface="Avenir Next LT Pro" panose="020B0504020202020204" pitchFamily="34" charset="0"/>
            </a:endParaRPr>
          </a:p>
        </p:txBody>
      </p:sp>
      <p:sp>
        <p:nvSpPr>
          <p:cNvPr id="4" name="Rectangle 1">
            <a:extLst>
              <a:ext uri="{FF2B5EF4-FFF2-40B4-BE49-F238E27FC236}">
                <a16:creationId xmlns:a16="http://schemas.microsoft.com/office/drawing/2014/main" id="{3C25A530-A45F-DFFA-52BB-0398D869308F}"/>
              </a:ext>
            </a:extLst>
          </p:cNvPr>
          <p:cNvSpPr>
            <a:spLocks noGrp="1" noChangeArrowheads="1"/>
          </p:cNvSpPr>
          <p:nvPr>
            <p:ph type="subTitle" idx="4"/>
          </p:nvPr>
        </p:nvSpPr>
        <p:spPr bwMode="auto">
          <a:xfrm>
            <a:off x="5159896" y="2032247"/>
            <a:ext cx="655272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Lagged Features</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Created (sum_of_release_lag1, lag2, lag3) to capture temporal dependencies in spill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Unit Standardization</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Converted spill values into </a:t>
            </a:r>
            <a:r>
              <a:rPr kumimoji="0" lang="en-US" altLang="en-US" sz="20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tonnes</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for consistency.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Risk Categories</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Engineered </a:t>
            </a:r>
            <a:r>
              <a:rPr kumimoji="0" lang="en-US" altLang="en-US" sz="20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spill_risk_category</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by classifying total spills into High, Medium, and Low risk levels based on quantiles. </a:t>
            </a:r>
          </a:p>
        </p:txBody>
      </p:sp>
    </p:spTree>
    <p:extLst>
      <p:ext uri="{BB962C8B-B14F-4D97-AF65-F5344CB8AC3E}">
        <p14:creationId xmlns:p14="http://schemas.microsoft.com/office/powerpoint/2010/main" val="149087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DBE6-F990-B1F3-00B1-C51646C62BEF}"/>
              </a:ext>
            </a:extLst>
          </p:cNvPr>
          <p:cNvSpPr>
            <a:spLocks noGrp="1"/>
          </p:cNvSpPr>
          <p:nvPr>
            <p:ph type="title"/>
          </p:nvPr>
        </p:nvSpPr>
        <p:spPr>
          <a:xfrm>
            <a:off x="685081" y="692696"/>
            <a:ext cx="4153016" cy="1617143"/>
          </a:xfrm>
        </p:spPr>
        <p:txBody>
          <a:bodyPr/>
          <a:lstStyle/>
          <a:p>
            <a:r>
              <a:rPr lang="en-CA" b="1" dirty="0">
                <a:latin typeface="Avenir Next LT Pro" panose="020B0504020202020204" pitchFamily="34" charset="0"/>
              </a:rPr>
              <a:t>Feature Selection</a:t>
            </a:r>
            <a:endParaRPr lang="en-US" b="1" dirty="0">
              <a:latin typeface="Avenir Next LT Pro" panose="020B0504020202020204" pitchFamily="34" charset="0"/>
            </a:endParaRPr>
          </a:p>
        </p:txBody>
      </p:sp>
      <p:sp>
        <p:nvSpPr>
          <p:cNvPr id="4" name="Rectangle 1">
            <a:extLst>
              <a:ext uri="{FF2B5EF4-FFF2-40B4-BE49-F238E27FC236}">
                <a16:creationId xmlns:a16="http://schemas.microsoft.com/office/drawing/2014/main" id="{6F28F6A8-1A9B-D770-20F1-33E7ACA96A85}"/>
              </a:ext>
            </a:extLst>
          </p:cNvPr>
          <p:cNvSpPr>
            <a:spLocks noGrp="1" noChangeArrowheads="1"/>
          </p:cNvSpPr>
          <p:nvPr>
            <p:ph type="subTitle" idx="4"/>
          </p:nvPr>
        </p:nvSpPr>
        <p:spPr bwMode="auto">
          <a:xfrm>
            <a:off x="4655840" y="1890117"/>
            <a:ext cx="6815649"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Calculated </a:t>
            </a: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Pearson Correlation</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to identify features most correlated with the target variable (</a:t>
            </a:r>
            <a:r>
              <a:rPr kumimoji="0" lang="en-US" altLang="en-US" sz="2000"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sum_of_release_to_all_media_tonne</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Retained domain-relevant features like:</a:t>
            </a:r>
          </a:p>
          <a:p>
            <a:pPr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GDP values (</a:t>
            </a:r>
            <a:r>
              <a:rPr kumimoji="0" lang="en-US" altLang="en-US"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gdp_market_prices</a:t>
            </a:r>
            <a:r>
              <a:rPr kumimoji="0" lang="en-US" altLang="en-US"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Lagged spill counts (sum_of_release_lag1, lag2).</a:t>
            </a:r>
          </a:p>
          <a:p>
            <a:pPr lvl="1" indent="0" eaLnBrk="0" fontAlgn="base" hangingPunct="0">
              <a:lnSpc>
                <a:spcPct val="100000"/>
              </a:lnSpc>
              <a:spcBef>
                <a:spcPct val="0"/>
              </a:spcBef>
              <a:spcAft>
                <a:spcPct val="0"/>
              </a:spcAft>
              <a:buFontTx/>
              <a:buChar char="•"/>
            </a:pPr>
            <a:r>
              <a:rPr kumimoji="0" lang="en-US" altLang="en-US"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Industry classifications (</a:t>
            </a:r>
            <a:r>
              <a:rPr kumimoji="0" lang="en-US" altLang="en-US" b="0"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naics_code_scian</a:t>
            </a:r>
            <a:r>
              <a:rPr kumimoji="0" lang="en-US" altLang="en-US"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2496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4CEF4-DA5F-D13A-B653-70F7F39D16BB}"/>
              </a:ext>
            </a:extLst>
          </p:cNvPr>
          <p:cNvSpPr>
            <a:spLocks noGrp="1"/>
          </p:cNvSpPr>
          <p:nvPr>
            <p:ph type="title"/>
          </p:nvPr>
        </p:nvSpPr>
        <p:spPr/>
        <p:txBody>
          <a:bodyPr>
            <a:normAutofit fontScale="90000"/>
          </a:bodyPr>
          <a:lstStyle/>
          <a:p>
            <a:r>
              <a:rPr lang="en-CA" dirty="0">
                <a:latin typeface="Avenir Next LT Pro" panose="020B0504020202020204" pitchFamily="34" charset="0"/>
              </a:rPr>
              <a:t>Why </a:t>
            </a:r>
            <a:r>
              <a:rPr lang="en-CA" dirty="0" err="1">
                <a:latin typeface="Avenir Next LT Pro" panose="020B0504020202020204" pitchFamily="34" charset="0"/>
              </a:rPr>
              <a:t>StandardScaler</a:t>
            </a:r>
            <a:r>
              <a:rPr lang="en-CA" dirty="0">
                <a:latin typeface="Avenir Next LT Pro" panose="020B0504020202020204" pitchFamily="34" charset="0"/>
              </a:rPr>
              <a:t> over </a:t>
            </a:r>
            <a:r>
              <a:rPr lang="en-CA" dirty="0" err="1">
                <a:latin typeface="Avenir Next LT Pro" panose="020B0504020202020204" pitchFamily="34" charset="0"/>
              </a:rPr>
              <a:t>MinMaxScaler</a:t>
            </a:r>
            <a:r>
              <a:rPr lang="en-CA" dirty="0">
                <a:latin typeface="Avenir Next LT Pro" panose="020B0504020202020204" pitchFamily="34" charset="0"/>
              </a:rPr>
              <a:t>?</a:t>
            </a:r>
            <a:endParaRPr lang="en-US" dirty="0">
              <a:latin typeface="Avenir Next LT Pro" panose="020B0504020202020204" pitchFamily="34" charset="0"/>
            </a:endParaRPr>
          </a:p>
        </p:txBody>
      </p:sp>
      <p:sp>
        <p:nvSpPr>
          <p:cNvPr id="4" name="Rectangle 1">
            <a:extLst>
              <a:ext uri="{FF2B5EF4-FFF2-40B4-BE49-F238E27FC236}">
                <a16:creationId xmlns:a16="http://schemas.microsoft.com/office/drawing/2014/main" id="{1772E750-5480-953C-06AE-41451A7C91CF}"/>
              </a:ext>
            </a:extLst>
          </p:cNvPr>
          <p:cNvSpPr>
            <a:spLocks noGrp="1" noChangeArrowheads="1"/>
          </p:cNvSpPr>
          <p:nvPr>
            <p:ph type="body" sz="quarter" idx="10"/>
          </p:nvPr>
        </p:nvSpPr>
        <p:spPr bwMode="auto">
          <a:xfrm>
            <a:off x="838200" y="2040524"/>
            <a:ext cx="1051560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Advantages of StandardScaler</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Outliers</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Less sensitive to outliers, preserving data integrity for spill volumes with extreme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Scale Independence</a:t>
            </a: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StandardScaler centers features at a mean of 0 and scales to unit variance, maintaining proportionality.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Drawbacks of </a:t>
            </a:r>
            <a:r>
              <a:rPr kumimoji="0" lang="en-US" altLang="en-US" sz="2000" b="1" i="0" u="none" strike="noStrike" cap="none" normalizeH="0" baseline="0" dirty="0" err="1">
                <a:ln>
                  <a:noFill/>
                </a:ln>
                <a:solidFill>
                  <a:schemeClr val="tx1"/>
                </a:solidFill>
                <a:effectLst/>
                <a:latin typeface="+mn-lt"/>
                <a:ea typeface="Calibri" panose="020F0502020204030204" pitchFamily="34" charset="0"/>
                <a:cs typeface="Calibri" panose="020F0502020204030204" pitchFamily="34" charset="0"/>
              </a:rPr>
              <a:t>MinMaxScaler</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Compresses data into a 0–1 range, which: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Overemphasizes small-scale features.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Distorts scaling in the presence of outliers.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Conclusion</a:t>
            </a:r>
            <a:r>
              <a:rPr kumimoji="0" lang="en-US" altLang="en-US" sz="20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StandardScaler was more appropriate given the dataset’s characteristics (e.g., outliers in spill volumes, large range differences between GDP and spill counts).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1355900"/>
      </p:ext>
    </p:extLst>
  </p:cSld>
  <p:clrMapOvr>
    <a:masterClrMapping/>
  </p:clrMapOvr>
</p:sld>
</file>

<file path=ppt/theme/theme1.xml><?xml version="1.0" encoding="utf-8"?>
<a:theme xmlns:a="http://schemas.openxmlformats.org/drawingml/2006/main" name="Custom Design">
  <a:themeElements>
    <a:clrScheme name="Norquest Brand Colours 2022">
      <a:dk1>
        <a:srgbClr val="222222"/>
      </a:dk1>
      <a:lt1>
        <a:srgbClr val="FFFFFF"/>
      </a:lt1>
      <a:dk2>
        <a:srgbClr val="AA1F2E"/>
      </a:dk2>
      <a:lt2>
        <a:srgbClr val="E41F26"/>
      </a:lt2>
      <a:accent1>
        <a:srgbClr val="E41F26"/>
      </a:accent1>
      <a:accent2>
        <a:srgbClr val="FFBD00"/>
      </a:accent2>
      <a:accent3>
        <a:srgbClr val="FF8F1C"/>
      </a:accent3>
      <a:accent4>
        <a:srgbClr val="702F8A"/>
      </a:accent4>
      <a:accent5>
        <a:srgbClr val="AA1F2E"/>
      </a:accent5>
      <a:accent6>
        <a:srgbClr val="222222"/>
      </a:accent6>
      <a:hlink>
        <a:srgbClr val="AA1F2E"/>
      </a:hlink>
      <a:folHlink>
        <a:srgbClr val="AA1F2E"/>
      </a:folHlink>
    </a:clrScheme>
    <a:fontScheme name="NQ Work Sans font">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solidFill>
            <a:latin typeface="+mn-lt"/>
          </a:defRPr>
        </a:defPPr>
      </a:lstStyle>
    </a:txDef>
  </a:objectDefaults>
  <a:extraClrSchemeLst/>
  <a:extLst>
    <a:ext uri="{05A4C25C-085E-4340-85A3-A5531E510DB2}">
      <thm15:themeFamily xmlns:thm15="http://schemas.microsoft.com/office/thememl/2012/main" name="NorQuest-Powerpoint-Template-July-6-v2-2022" id="{AFA2B02E-3E2A-CB4F-81A6-777FEE267DB7}" vid="{F6F02A2D-74F1-E64E-99FC-0267A64C7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C27C321C8B964FB31995D26478A93C" ma:contentTypeVersion="8" ma:contentTypeDescription="Create a new document." ma:contentTypeScope="" ma:versionID="524d7dff315deb4f492495970b2b30f3">
  <xsd:schema xmlns:xsd="http://www.w3.org/2001/XMLSchema" xmlns:xs="http://www.w3.org/2001/XMLSchema" xmlns:p="http://schemas.microsoft.com/office/2006/metadata/properties" xmlns:ns2="b36aacda-35e1-4ca4-a99c-d7a40ada1256" xmlns:ns3="542724af-919c-4b0e-bf98-a49ca9ed8102" targetNamespace="http://schemas.microsoft.com/office/2006/metadata/properties" ma:root="true" ma:fieldsID="db2924045024c5c1305ce4c9857bac8c" ns2:_="" ns3:_="">
    <xsd:import namespace="b36aacda-35e1-4ca4-a99c-d7a40ada1256"/>
    <xsd:import namespace="542724af-919c-4b0e-bf98-a49ca9ed81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6aacda-35e1-4ca4-a99c-d7a40ada1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2724af-919c-4b0e-bf98-a49ca9ed810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30F274-F7DA-453F-88E3-EA950C59B7B5}">
  <ds:schemaRefs>
    <ds:schemaRef ds:uri="http://www.w3.org/XML/1998/namespace"/>
    <ds:schemaRef ds:uri="http://schemas.microsoft.com/office/2006/documentManagement/types"/>
    <ds:schemaRef ds:uri="542724af-919c-4b0e-bf98-a49ca9ed8102"/>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b36aacda-35e1-4ca4-a99c-d7a40ada1256"/>
    <ds:schemaRef ds:uri="http://purl.org/dc/dcmitype/"/>
    <ds:schemaRef ds:uri="http://purl.org/dc/terms/"/>
  </ds:schemaRefs>
</ds:datastoreItem>
</file>

<file path=customXml/itemProps2.xml><?xml version="1.0" encoding="utf-8"?>
<ds:datastoreItem xmlns:ds="http://schemas.openxmlformats.org/officeDocument/2006/customXml" ds:itemID="{02F2024C-535D-4CCC-8B7B-29691AC6179C}">
  <ds:schemaRefs>
    <ds:schemaRef ds:uri="http://schemas.microsoft.com/sharepoint/v3/contenttype/forms"/>
  </ds:schemaRefs>
</ds:datastoreItem>
</file>

<file path=customXml/itemProps3.xml><?xml version="1.0" encoding="utf-8"?>
<ds:datastoreItem xmlns:ds="http://schemas.openxmlformats.org/officeDocument/2006/customXml" ds:itemID="{500B337E-5CAE-44A8-9BBC-50620A2A50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6aacda-35e1-4ca4-a99c-d7a40ada1256"/>
    <ds:schemaRef ds:uri="542724af-919c-4b0e-bf98-a49ca9ed81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ProjectFinalCMPT2400</Template>
  <TotalTime>46</TotalTime>
  <Words>1345</Words>
  <Application>Microsoft Office PowerPoint</Application>
  <PresentationFormat>Widescreen</PresentationFormat>
  <Paragraphs>101</Paragraphs>
  <Slides>13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Avenir Next LT Pro</vt:lpstr>
      <vt:lpstr>Calibri</vt:lpstr>
      <vt:lpstr>Work Sans</vt:lpstr>
      <vt:lpstr>Work Sans ExtraBold</vt:lpstr>
      <vt:lpstr>Work Sans Medium</vt:lpstr>
      <vt:lpstr>Work Sans SemiBold</vt:lpstr>
      <vt:lpstr>WorkSans-ExtraBold</vt:lpstr>
      <vt:lpstr>WorkSans-SemiBold</vt:lpstr>
      <vt:lpstr>Custom Design</vt:lpstr>
      <vt:lpstr>PowerPoint Presentation</vt:lpstr>
      <vt:lpstr>PowerPoint Presentation</vt:lpstr>
      <vt:lpstr>Aligning Datasets</vt:lpstr>
      <vt:lpstr>Merging Datasets</vt:lpstr>
      <vt:lpstr>Feature Encoding</vt:lpstr>
      <vt:lpstr>Normalization</vt:lpstr>
      <vt:lpstr>Feature Engineering</vt:lpstr>
      <vt:lpstr>Feature Selection</vt:lpstr>
      <vt:lpstr>Why StandardScaler over MinMaxScaler?</vt:lpstr>
      <vt:lpstr>Top 10 Industries by Predicted Total Spills 2023</vt:lpstr>
      <vt:lpstr>Model Accuracy Comparison</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Harshdeep Kaur</dc:creator>
  <cp:lastModifiedBy>Navkirat Singh</cp:lastModifiedBy>
  <cp:revision>4</cp:revision>
  <cp:lastPrinted>2022-06-17T17:22:00Z</cp:lastPrinted>
  <dcterms:created xsi:type="dcterms:W3CDTF">2024-12-04T23:36:50Z</dcterms:created>
  <dcterms:modified xsi:type="dcterms:W3CDTF">2024-12-11T19:08:54Z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2022-06-15T00:00:00Z</vt:filetime>
  </property>
  <property fmtid="{D5CDD505-2E9C-101B-9397-08002B2CF9AE}" pid="3" name="Creator">
    <vt:lpwstr>Adobe InDesign 17.3 (Macintosh)</vt:lpwstr>
  </property>
  <property fmtid="{D5CDD505-2E9C-101B-9397-08002B2CF9AE}" pid="4" name="LastSaved">
    <vt:filetime>2022-06-15T00:00:00Z</vt:filetime>
  </property>
  <property fmtid="{D5CDD505-2E9C-101B-9397-08002B2CF9AE}" pid="5" name="ContentTypeId">
    <vt:lpwstr>0x01010010C27C321C8B964FB31995D26478A93C</vt:lpwstr>
  </property>
  <property fmtid="{D5CDD505-2E9C-101B-9397-08002B2CF9AE}" pid="6" name="MSIP_Label_724e6ac5-0e84-491c-8838-b11844917f54_Enabled">
    <vt:lpwstr>true</vt:lpwstr>
  </property>
  <property fmtid="{D5CDD505-2E9C-101B-9397-08002B2CF9AE}" pid="7" name="MSIP_Label_724e6ac5-0e84-491c-8838-b11844917f54_SetDate">
    <vt:lpwstr>2024-12-05T04:32:14Z</vt:lpwstr>
  </property>
  <property fmtid="{D5CDD505-2E9C-101B-9397-08002B2CF9AE}" pid="8" name="MSIP_Label_724e6ac5-0e84-491c-8838-b11844917f54_Method">
    <vt:lpwstr>Standard</vt:lpwstr>
  </property>
  <property fmtid="{D5CDD505-2E9C-101B-9397-08002B2CF9AE}" pid="9" name="MSIP_Label_724e6ac5-0e84-491c-8838-b11844917f54_Name">
    <vt:lpwstr>Protected</vt:lpwstr>
  </property>
  <property fmtid="{D5CDD505-2E9C-101B-9397-08002B2CF9AE}" pid="10" name="MSIP_Label_724e6ac5-0e84-491c-8838-b11844917f54_SiteId">
    <vt:lpwstr>2ba011f1-f50a-44f3-a200-db3ea74e29b7</vt:lpwstr>
  </property>
  <property fmtid="{D5CDD505-2E9C-101B-9397-08002B2CF9AE}" pid="11" name="MSIP_Label_724e6ac5-0e84-491c-8838-b11844917f54_ActionId">
    <vt:lpwstr>5cb5b6c8-42b1-4355-8c44-fd68d628aec7</vt:lpwstr>
  </property>
  <property fmtid="{D5CDD505-2E9C-101B-9397-08002B2CF9AE}" pid="12" name="MSIP_Label_724e6ac5-0e84-491c-8838-b11844917f54_ContentBits">
    <vt:lpwstr>0</vt:lpwstr>
  </property>
</Properties>
</file>